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7" r:id="rId1"/>
  </p:sldMasterIdLst>
  <p:notesMasterIdLst>
    <p:notesMasterId r:id="rId26"/>
  </p:notesMasterIdLst>
  <p:sldIdLst>
    <p:sldId id="256" r:id="rId2"/>
    <p:sldId id="284" r:id="rId3"/>
    <p:sldId id="285" r:id="rId4"/>
    <p:sldId id="286" r:id="rId5"/>
    <p:sldId id="258" r:id="rId6"/>
    <p:sldId id="259" r:id="rId7"/>
    <p:sldId id="260" r:id="rId8"/>
    <p:sldId id="261" r:id="rId9"/>
    <p:sldId id="268" r:id="rId10"/>
    <p:sldId id="267" r:id="rId11"/>
    <p:sldId id="274" r:id="rId12"/>
    <p:sldId id="262" r:id="rId13"/>
    <p:sldId id="275" r:id="rId14"/>
    <p:sldId id="278" r:id="rId15"/>
    <p:sldId id="279" r:id="rId16"/>
    <p:sldId id="264" r:id="rId17"/>
    <p:sldId id="276" r:id="rId18"/>
    <p:sldId id="265" r:id="rId19"/>
    <p:sldId id="277" r:id="rId20"/>
    <p:sldId id="287" r:id="rId21"/>
    <p:sldId id="288" r:id="rId22"/>
    <p:sldId id="282" r:id="rId23"/>
    <p:sldId id="283" r:id="rId24"/>
    <p:sldId id="266"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3"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E7257-0D97-4724-98C3-7BA7723F25C2}" type="datetimeFigureOut">
              <a:rPr lang="en-US" smtClean="0"/>
              <a:t>7/13/2021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3B98F-4355-4256-ABFF-6CCEFD4A7257}" type="slidenum">
              <a:rPr lang="en-US" smtClean="0"/>
              <a:t>‹#›</a:t>
            </a:fld>
            <a:endParaRPr lang="en-US"/>
          </a:p>
        </p:txBody>
      </p:sp>
    </p:spTree>
    <p:extLst>
      <p:ext uri="{BB962C8B-B14F-4D97-AF65-F5344CB8AC3E}">
        <p14:creationId xmlns:p14="http://schemas.microsoft.com/office/powerpoint/2010/main" val="1188674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789F82-7A75-4499-A64E-454F8B876CBE}"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383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02FC4E-CF6A-4A22-AFE3-4DCFF5D26259}"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823407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801397-3A92-414D-A43B-B3BF309D6A1C}"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5118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1019028-EBDD-494B-8D3B-8C35005245D5}"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94265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55A65C1-F323-4DC2-880D-DFEF6660B54A}"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7172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7CCE343-6BBE-44A3-ABC3-ABDA596E299D}"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62738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63EE95-8528-4B1D-87EB-F1F45EC11E75}"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36973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D00D36-B14B-49EB-BEF7-7FC731801B75}"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464191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92354-25D7-4AF6-AA9A-A10B0FA73141}"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07426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70E1C-78FC-44AD-A5D4-8F3A243097E8}" type="datetime1">
              <a:rPr lang="en-US" smtClean="0"/>
              <a:t>7/13/2021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63956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24204C-E840-4A9E-8F93-0BFA7910F542}"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09488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25C02B-6AE4-4299-BE9C-BF3AA83163F6}" type="datetime1">
              <a:rPr lang="en-US" smtClean="0"/>
              <a:t>7/13/2021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33222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BBF85D-AD40-4E6A-899B-85DB4A8FAEDA}" type="datetime1">
              <a:rPr lang="en-US" smtClean="0"/>
              <a:t>7/13/2021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638369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7BAB89-786E-48BA-AD85-7C6F7CD3728C}" type="datetime1">
              <a:rPr lang="en-US" smtClean="0"/>
              <a:t>7/13/2021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836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B8C0EF-757E-47F5-A97A-07217505A8C5}"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714365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6CCC67-F9E2-4EB6-A743-95ABB24A443C}" type="datetime1">
              <a:rPr lang="en-US" smtClean="0"/>
              <a:t>7/13/2021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121857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60A620A-6BDE-408F-ACBF-06E74801D0CB}" type="datetime1">
              <a:rPr lang="en-US" smtClean="0"/>
              <a:t>7/13/2021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D4E009D-2672-4713-8131-A369601E2E73}" type="slidenum">
              <a:rPr lang="en-US" smtClean="0"/>
              <a:t>‹#›</a:t>
            </a:fld>
            <a:endParaRPr lang="en-US"/>
          </a:p>
        </p:txBody>
      </p:sp>
    </p:spTree>
    <p:extLst>
      <p:ext uri="{BB962C8B-B14F-4D97-AF65-F5344CB8AC3E}">
        <p14:creationId xmlns:p14="http://schemas.microsoft.com/office/powerpoint/2010/main" val="2314230172"/>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E3153-E6D3-463A-A273-13CED9F9F591}"/>
              </a:ext>
            </a:extLst>
          </p:cNvPr>
          <p:cNvSpPr>
            <a:spLocks noGrp="1"/>
          </p:cNvSpPr>
          <p:nvPr>
            <p:ph type="ctrTitle"/>
          </p:nvPr>
        </p:nvSpPr>
        <p:spPr>
          <a:xfrm>
            <a:off x="1705436" y="382536"/>
            <a:ext cx="9420226" cy="2662505"/>
          </a:xfrm>
        </p:spPr>
        <p:txBody>
          <a:bodyPr>
            <a:normAutofit fontScale="90000"/>
          </a:bodyPr>
          <a:lstStyle/>
          <a:p>
            <a:pPr algn="ct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NHẬP MÔN THỊ GIÁC MÁY TÍNH</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CS231</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ĐỒ ÁN MÔN HỌC</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RECOGNIZE AND MAKE UP FACE</a:t>
            </a:r>
          </a:p>
        </p:txBody>
      </p:sp>
      <p:sp>
        <p:nvSpPr>
          <p:cNvPr id="3" name="Subtitle 2">
            <a:extLst>
              <a:ext uri="{FF2B5EF4-FFF2-40B4-BE49-F238E27FC236}">
                <a16:creationId xmlns:a16="http://schemas.microsoft.com/office/drawing/2014/main" id="{8052A98B-E539-495E-804A-103D1839192F}"/>
              </a:ext>
            </a:extLst>
          </p:cNvPr>
          <p:cNvSpPr>
            <a:spLocks noGrp="1"/>
          </p:cNvSpPr>
          <p:nvPr>
            <p:ph type="subTitle" idx="1"/>
          </p:nvPr>
        </p:nvSpPr>
        <p:spPr>
          <a:xfrm>
            <a:off x="1705436" y="3812959"/>
            <a:ext cx="6310011" cy="2827537"/>
          </a:xfrm>
        </p:spPr>
        <p:txBody>
          <a:bodyPr>
            <a:noAutofit/>
          </a:bodyPr>
          <a:lstStyle/>
          <a:p>
            <a:r>
              <a:rPr lang="en-US" sz="2800" b="1" dirty="0" err="1">
                <a:solidFill>
                  <a:schemeClr val="tx2"/>
                </a:solidFill>
                <a:latin typeface="Arial" panose="020B0604020202020204" pitchFamily="34" charset="0"/>
                <a:cs typeface="Arial" panose="020B0604020202020204" pitchFamily="34" charset="0"/>
              </a:rPr>
              <a:t>Thành</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nhóm</a:t>
            </a:r>
            <a:r>
              <a:rPr lang="en-US" sz="2800" b="1" dirty="0">
                <a:solidFill>
                  <a:schemeClr val="tx2"/>
                </a:solidFill>
                <a:latin typeface="Arial" panose="020B0604020202020204" pitchFamily="34" charset="0"/>
                <a:cs typeface="Arial" panose="020B0604020202020204" pitchFamily="34" charset="0"/>
              </a:rPr>
              <a:t>:</a:t>
            </a:r>
          </a:p>
          <a:p>
            <a:r>
              <a:rPr lang="en-US" sz="2800" b="1" dirty="0">
                <a:solidFill>
                  <a:schemeClr val="tx2"/>
                </a:solidFill>
                <a:latin typeface="Arial" panose="020B0604020202020204" pitchFamily="34" charset="0"/>
                <a:cs typeface="Arial" panose="020B0604020202020204" pitchFamily="34" charset="0"/>
              </a:rPr>
              <a:t>	</a:t>
            </a:r>
            <a:r>
              <a:rPr lang="en-US" sz="2800" dirty="0">
                <a:solidFill>
                  <a:schemeClr val="tx2"/>
                </a:solidFill>
                <a:latin typeface="Arial" panose="020B0604020202020204" pitchFamily="34" charset="0"/>
                <a:cs typeface="Arial" panose="020B0604020202020204" pitchFamily="34" charset="0"/>
              </a:rPr>
              <a:t>1. </a:t>
            </a:r>
            <a:r>
              <a:rPr lang="en-US" sz="2800" dirty="0" err="1">
                <a:solidFill>
                  <a:schemeClr val="tx2"/>
                </a:solidFill>
                <a:latin typeface="Arial" panose="020B0604020202020204" pitchFamily="34" charset="0"/>
                <a:cs typeface="Arial" panose="020B0604020202020204" pitchFamily="34" charset="0"/>
              </a:rPr>
              <a:t>Trần</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Khánh</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Hà</a:t>
            </a:r>
            <a:r>
              <a:rPr lang="en-US" sz="2800" dirty="0">
                <a:solidFill>
                  <a:schemeClr val="tx2"/>
                </a:solidFill>
                <a:latin typeface="Arial" panose="020B0604020202020204" pitchFamily="34" charset="0"/>
                <a:cs typeface="Arial" panose="020B0604020202020204" pitchFamily="34" charset="0"/>
              </a:rPr>
              <a:t> – 16521503</a:t>
            </a:r>
            <a:endParaRPr lang="en-US" sz="2800" b="1" dirty="0">
              <a:solidFill>
                <a:schemeClr val="tx2"/>
              </a:solidFill>
              <a:latin typeface="Arial" panose="020B0604020202020204" pitchFamily="34" charset="0"/>
              <a:cs typeface="Arial" panose="020B0604020202020204" pitchFamily="34" charset="0"/>
            </a:endParaRPr>
          </a:p>
          <a:p>
            <a:r>
              <a:rPr lang="en-US" sz="2800" b="1" i="0" dirty="0">
                <a:solidFill>
                  <a:schemeClr val="tx2"/>
                </a:solidFill>
                <a:effectLst/>
                <a:latin typeface="Arial" panose="020B0604020202020204" pitchFamily="34" charset="0"/>
                <a:cs typeface="Arial" panose="020B0604020202020204" pitchFamily="34" charset="0"/>
              </a:rPr>
              <a:t>	</a:t>
            </a:r>
            <a:r>
              <a:rPr lang="en-US" sz="2800" i="0" dirty="0">
                <a:solidFill>
                  <a:schemeClr val="tx2"/>
                </a:solidFill>
                <a:effectLst/>
                <a:latin typeface="Arial" panose="020B0604020202020204" pitchFamily="34" charset="0"/>
                <a:cs typeface="Arial" panose="020B0604020202020204" pitchFamily="34" charset="0"/>
              </a:rPr>
              <a:t>2. L</a:t>
            </a:r>
            <a:r>
              <a:rPr lang="en-US" sz="2800" dirty="0">
                <a:solidFill>
                  <a:schemeClr val="tx2"/>
                </a:solidFill>
                <a:latin typeface="Arial" panose="020B0604020202020204" pitchFamily="34" charset="0"/>
                <a:cs typeface="Arial" panose="020B0604020202020204" pitchFamily="34" charset="0"/>
              </a:rPr>
              <a:t>ê Văn Phước – 19522054</a:t>
            </a:r>
          </a:p>
          <a:p>
            <a:r>
              <a:rPr lang="en-US" sz="2800" i="0" dirty="0">
                <a:solidFill>
                  <a:schemeClr val="tx2"/>
                </a:solidFill>
                <a:effectLst/>
                <a:latin typeface="Arial" panose="020B0604020202020204" pitchFamily="34" charset="0"/>
                <a:cs typeface="Arial" panose="020B0604020202020204" pitchFamily="34" charset="0"/>
              </a:rPr>
              <a:t>	3. </a:t>
            </a:r>
            <a:r>
              <a:rPr lang="en-US" sz="2800" i="0" dirty="0" err="1">
                <a:solidFill>
                  <a:schemeClr val="tx2"/>
                </a:solidFill>
                <a:effectLst/>
                <a:latin typeface="Arial" panose="020B0604020202020204" pitchFamily="34" charset="0"/>
                <a:cs typeface="Arial" panose="020B0604020202020204" pitchFamily="34" charset="0"/>
              </a:rPr>
              <a:t>Nguyễn</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Duy</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Khang</a:t>
            </a:r>
            <a:r>
              <a:rPr lang="en-US" sz="2800" i="0" dirty="0">
                <a:solidFill>
                  <a:schemeClr val="tx2"/>
                </a:solidFill>
                <a:effectLst/>
                <a:latin typeface="Arial" panose="020B0604020202020204" pitchFamily="34" charset="0"/>
                <a:cs typeface="Arial" panose="020B0604020202020204" pitchFamily="34" charset="0"/>
              </a:rPr>
              <a:t> – 19521663</a:t>
            </a:r>
          </a:p>
          <a:p>
            <a:r>
              <a:rPr lang="en-US" sz="2800" dirty="0">
                <a:solidFill>
                  <a:schemeClr val="tx2"/>
                </a:solidFill>
                <a:latin typeface="Arial" panose="020B0604020202020204" pitchFamily="34" charset="0"/>
                <a:cs typeface="Arial" panose="020B0604020202020204" pitchFamily="34" charset="0"/>
              </a:rPr>
              <a:t>	4. </a:t>
            </a:r>
            <a:r>
              <a:rPr lang="en-US" sz="2800" dirty="0" err="1">
                <a:solidFill>
                  <a:schemeClr val="tx2"/>
                </a:solidFill>
                <a:latin typeface="Arial" panose="020B0604020202020204" pitchFamily="34" charset="0"/>
                <a:cs typeface="Arial" panose="020B0604020202020204" pitchFamily="34" charset="0"/>
              </a:rPr>
              <a:t>Trương</a:t>
            </a:r>
            <a:r>
              <a:rPr lang="en-US" sz="2800" dirty="0">
                <a:solidFill>
                  <a:schemeClr val="tx2"/>
                </a:solidFill>
                <a:latin typeface="Arial" panose="020B0604020202020204" pitchFamily="34" charset="0"/>
                <a:cs typeface="Arial" panose="020B0604020202020204" pitchFamily="34" charset="0"/>
              </a:rPr>
              <a:t> Văn </a:t>
            </a:r>
            <a:r>
              <a:rPr lang="en-US" sz="2800" dirty="0" err="1">
                <a:solidFill>
                  <a:schemeClr val="tx2"/>
                </a:solidFill>
                <a:latin typeface="Arial" panose="020B0604020202020204" pitchFamily="34" charset="0"/>
                <a:cs typeface="Arial" panose="020B0604020202020204" pitchFamily="34" charset="0"/>
              </a:rPr>
              <a:t>Nhất</a:t>
            </a:r>
            <a:r>
              <a:rPr lang="en-US" sz="2800" dirty="0">
                <a:solidFill>
                  <a:schemeClr val="tx2"/>
                </a:solidFill>
                <a:latin typeface="Arial" panose="020B0604020202020204" pitchFamily="34" charset="0"/>
                <a:cs typeface="Arial" panose="020B0604020202020204" pitchFamily="34" charset="0"/>
              </a:rPr>
              <a:t> – 16521759</a:t>
            </a:r>
          </a:p>
        </p:txBody>
      </p:sp>
      <p:sp>
        <p:nvSpPr>
          <p:cNvPr id="6" name="Subtitle 2">
            <a:extLst>
              <a:ext uri="{FF2B5EF4-FFF2-40B4-BE49-F238E27FC236}">
                <a16:creationId xmlns:a16="http://schemas.microsoft.com/office/drawing/2014/main" id="{A2B83F28-5BD9-4AFC-BE1A-056CC451B973}"/>
              </a:ext>
            </a:extLst>
          </p:cNvPr>
          <p:cNvSpPr txBox="1">
            <a:spLocks/>
          </p:cNvSpPr>
          <p:nvPr/>
        </p:nvSpPr>
        <p:spPr>
          <a:xfrm>
            <a:off x="7787729" y="3812960"/>
            <a:ext cx="4220800" cy="1244918"/>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sz="2800" b="1" dirty="0" err="1">
                <a:solidFill>
                  <a:schemeClr val="tx2"/>
                </a:solidFill>
                <a:latin typeface="Arial" panose="020B0604020202020204" pitchFamily="34" charset="0"/>
                <a:cs typeface="Arial" panose="020B0604020202020204" pitchFamily="34" charset="0"/>
              </a:rPr>
              <a:t>Giáo</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hướng</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dẫn</a:t>
            </a:r>
            <a:r>
              <a:rPr lang="en-US" sz="2800" b="1" dirty="0">
                <a:solidFill>
                  <a:schemeClr val="tx2"/>
                </a:solidFill>
                <a:latin typeface="Arial" panose="020B0604020202020204" pitchFamily="34" charset="0"/>
                <a:cs typeface="Arial" panose="020B0604020202020204" pitchFamily="34" charset="0"/>
              </a:rPr>
              <a:t>:</a:t>
            </a:r>
          </a:p>
          <a:p>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Nguyễn</a:t>
            </a:r>
            <a:r>
              <a:rPr lang="en-US" sz="2800" dirty="0">
                <a:solidFill>
                  <a:schemeClr val="tx2"/>
                </a:solidFill>
                <a:latin typeface="Arial" panose="020B0604020202020204" pitchFamily="34" charset="0"/>
                <a:cs typeface="Arial" panose="020B0604020202020204" pitchFamily="34" charset="0"/>
              </a:rPr>
              <a:t> Vinh </a:t>
            </a:r>
            <a:r>
              <a:rPr lang="en-US" sz="2800" dirty="0" err="1">
                <a:solidFill>
                  <a:schemeClr val="tx2"/>
                </a:solidFill>
                <a:latin typeface="Arial" panose="020B0604020202020204" pitchFamily="34" charset="0"/>
                <a:cs typeface="Arial" panose="020B0604020202020204" pitchFamily="34" charset="0"/>
              </a:rPr>
              <a:t>Tiệp</a:t>
            </a:r>
            <a:endParaRPr lang="en-US" sz="2800" dirty="0">
              <a:solidFill>
                <a:schemeClr val="tx2"/>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C767A46D-F54C-4D75-9880-7F7F4A11446A}"/>
              </a:ext>
            </a:extLst>
          </p:cNvPr>
          <p:cNvSpPr>
            <a:spLocks noGrp="1"/>
          </p:cNvSpPr>
          <p:nvPr>
            <p:ph type="sldNum" sz="quarter" idx="12"/>
          </p:nvPr>
        </p:nvSpPr>
        <p:spPr/>
        <p:txBody>
          <a:bodyPr/>
          <a:lstStyle/>
          <a:p>
            <a:fld id="{AD4E009D-2672-4713-8131-A369601E2E73}" type="slidenum">
              <a:rPr lang="en-US" smtClean="0"/>
              <a:t>1</a:t>
            </a:fld>
            <a:endParaRPr lang="en-US"/>
          </a:p>
        </p:txBody>
      </p:sp>
    </p:spTree>
    <p:extLst>
      <p:ext uri="{BB962C8B-B14F-4D97-AF65-F5344CB8AC3E}">
        <p14:creationId xmlns:p14="http://schemas.microsoft.com/office/powerpoint/2010/main" val="3419585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CAC81-5A9E-4CDB-9C2B-3ECC919441A7}"/>
              </a:ext>
            </a:extLst>
          </p:cNvPr>
          <p:cNvSpPr>
            <a:spLocks noGrp="1"/>
          </p:cNvSpPr>
          <p:nvPr>
            <p:ph type="title"/>
          </p:nvPr>
        </p:nvSpPr>
        <p:spPr/>
        <p:txBody>
          <a:bodyPr>
            <a:noAutofit/>
          </a:bodyPr>
          <a:lstStyle/>
          <a:p>
            <a:r>
              <a:rPr lang="vi-VN" sz="4800" b="1" dirty="0">
                <a:latin typeface="Arial" panose="020B0604020202020204" pitchFamily="34" charset="0"/>
                <a:cs typeface="Arial" panose="020B0604020202020204" pitchFamily="34" charset="0"/>
              </a:rPr>
              <a:t>Facial Alignment</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(Căn chỉnh khuôn mặt) </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6525168-9223-452D-B271-0CB5DB0E4840}"/>
              </a:ext>
            </a:extLst>
          </p:cNvPr>
          <p:cNvSpPr>
            <a:spLocks noGrp="1"/>
          </p:cNvSpPr>
          <p:nvPr>
            <p:ph idx="1"/>
          </p:nvPr>
        </p:nvSpPr>
        <p:spPr>
          <a:xfrm>
            <a:off x="2585499" y="2342147"/>
            <a:ext cx="8915400" cy="3538816"/>
          </a:xfrm>
        </p:spPr>
        <p:txBody>
          <a:bodyPr>
            <a:noAutofit/>
          </a:bodyPr>
          <a:lstStyle/>
          <a:p>
            <a:r>
              <a:rPr lang="vi-VN" sz="2800" dirty="0">
                <a:latin typeface="Arial" panose="020B0604020202020204" pitchFamily="34" charset="0"/>
                <a:cs typeface="Arial" panose="020B0604020202020204" pitchFamily="34" charset="0"/>
              </a:rPr>
              <a:t>Căn chỉnh khuôn mặt là một công nghệ thị giác máy tính để xác định cấu trúc hình học của khuôn mặt người trong hình ảnh kỹ thuật số. Với vị trí và kích thước của khuôn mặt, nó sẽ tự động xác định hình dạng của các thành phần khuôn mặt như mắt và mũi. </a:t>
            </a:r>
          </a:p>
          <a:p>
            <a:r>
              <a:rPr lang="vi-VN" sz="2800" dirty="0">
                <a:latin typeface="Arial" panose="020B0604020202020204" pitchFamily="34" charset="0"/>
                <a:cs typeface="Arial" panose="020B0604020202020204" pitchFamily="34" charset="0"/>
              </a:rPr>
              <a:t>Sử dụng Delaunay Triangulation</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5B33ED26-33A2-4FB6-8141-98E59CE13AFE}"/>
              </a:ext>
            </a:extLst>
          </p:cNvPr>
          <p:cNvSpPr>
            <a:spLocks noGrp="1"/>
          </p:cNvSpPr>
          <p:nvPr>
            <p:ph type="sldNum" sz="quarter" idx="12"/>
          </p:nvPr>
        </p:nvSpPr>
        <p:spPr/>
        <p:txBody>
          <a:bodyPr/>
          <a:lstStyle/>
          <a:p>
            <a:fld id="{AD4E009D-2672-4713-8131-A369601E2E73}" type="slidenum">
              <a:rPr lang="en-US" smtClean="0"/>
              <a:t>10</a:t>
            </a:fld>
            <a:endParaRPr lang="en-US"/>
          </a:p>
        </p:txBody>
      </p:sp>
    </p:spTree>
    <p:extLst>
      <p:ext uri="{BB962C8B-B14F-4D97-AF65-F5344CB8AC3E}">
        <p14:creationId xmlns:p14="http://schemas.microsoft.com/office/powerpoint/2010/main" val="25859728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7D5E313-3F92-489A-8FBB-FAABF3CF0F50}"/>
              </a:ext>
            </a:extLst>
          </p:cNvPr>
          <p:cNvPicPr>
            <a:picLocks noGrp="1" noChangeAspect="1"/>
          </p:cNvPicPr>
          <p:nvPr>
            <p:ph idx="1"/>
          </p:nvPr>
        </p:nvPicPr>
        <p:blipFill>
          <a:blip r:embed="rId2"/>
          <a:stretch>
            <a:fillRect/>
          </a:stretch>
        </p:blipFill>
        <p:spPr>
          <a:xfrm>
            <a:off x="5243516" y="1347371"/>
            <a:ext cx="3018318" cy="3778250"/>
          </a:xfrm>
          <a:prstGeom prst="rect">
            <a:avLst/>
          </a:prstGeom>
        </p:spPr>
      </p:pic>
      <p:pic>
        <p:nvPicPr>
          <p:cNvPr id="5" name="Picture 4">
            <a:extLst>
              <a:ext uri="{FF2B5EF4-FFF2-40B4-BE49-F238E27FC236}">
                <a16:creationId xmlns:a16="http://schemas.microsoft.com/office/drawing/2014/main" id="{6C81FB34-5B61-4C2D-AD8C-77BB2D108482}"/>
              </a:ext>
            </a:extLst>
          </p:cNvPr>
          <p:cNvPicPr>
            <a:picLocks noChangeAspect="1"/>
          </p:cNvPicPr>
          <p:nvPr/>
        </p:nvPicPr>
        <p:blipFill>
          <a:blip r:embed="rId3"/>
          <a:stretch>
            <a:fillRect/>
          </a:stretch>
        </p:blipFill>
        <p:spPr>
          <a:xfrm>
            <a:off x="1619011" y="1347370"/>
            <a:ext cx="3095324" cy="3798555"/>
          </a:xfrm>
          <a:prstGeom prst="rect">
            <a:avLst/>
          </a:prstGeom>
        </p:spPr>
      </p:pic>
      <p:pic>
        <p:nvPicPr>
          <p:cNvPr id="7" name="Picture 6">
            <a:extLst>
              <a:ext uri="{FF2B5EF4-FFF2-40B4-BE49-F238E27FC236}">
                <a16:creationId xmlns:a16="http://schemas.microsoft.com/office/drawing/2014/main" id="{993F37B4-B90D-4022-BA74-BF3FC70AECDD}"/>
              </a:ext>
            </a:extLst>
          </p:cNvPr>
          <p:cNvPicPr>
            <a:picLocks noChangeAspect="1"/>
          </p:cNvPicPr>
          <p:nvPr/>
        </p:nvPicPr>
        <p:blipFill>
          <a:blip r:embed="rId4"/>
          <a:stretch>
            <a:fillRect/>
          </a:stretch>
        </p:blipFill>
        <p:spPr>
          <a:xfrm>
            <a:off x="8853255" y="1347372"/>
            <a:ext cx="2897177" cy="3778250"/>
          </a:xfrm>
          <a:prstGeom prst="rect">
            <a:avLst/>
          </a:prstGeom>
        </p:spPr>
      </p:pic>
      <p:sp>
        <p:nvSpPr>
          <p:cNvPr id="8" name="TextBox 7">
            <a:extLst>
              <a:ext uri="{FF2B5EF4-FFF2-40B4-BE49-F238E27FC236}">
                <a16:creationId xmlns:a16="http://schemas.microsoft.com/office/drawing/2014/main" id="{506CC57E-1339-4C56-83D8-04DEC21282A8}"/>
              </a:ext>
            </a:extLst>
          </p:cNvPr>
          <p:cNvSpPr txBox="1"/>
          <p:nvPr/>
        </p:nvSpPr>
        <p:spPr>
          <a:xfrm>
            <a:off x="1465693" y="545498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Subject</a:t>
            </a:r>
          </a:p>
        </p:txBody>
      </p:sp>
      <p:sp>
        <p:nvSpPr>
          <p:cNvPr id="9" name="TextBox 8">
            <a:extLst>
              <a:ext uri="{FF2B5EF4-FFF2-40B4-BE49-F238E27FC236}">
                <a16:creationId xmlns:a16="http://schemas.microsoft.com/office/drawing/2014/main" id="{16641E95-86CB-414C-837B-86AFCA4D24FB}"/>
              </a:ext>
            </a:extLst>
          </p:cNvPr>
          <p:cNvSpPr txBox="1"/>
          <p:nvPr/>
        </p:nvSpPr>
        <p:spPr>
          <a:xfrm>
            <a:off x="5051695" y="547069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Target</a:t>
            </a:r>
          </a:p>
        </p:txBody>
      </p:sp>
      <p:sp>
        <p:nvSpPr>
          <p:cNvPr id="10" name="TextBox 9">
            <a:extLst>
              <a:ext uri="{FF2B5EF4-FFF2-40B4-BE49-F238E27FC236}">
                <a16:creationId xmlns:a16="http://schemas.microsoft.com/office/drawing/2014/main" id="{8B7714E0-1D17-48A5-A908-8B3CEC054C68}"/>
              </a:ext>
            </a:extLst>
          </p:cNvPr>
          <p:cNvSpPr txBox="1"/>
          <p:nvPr/>
        </p:nvSpPr>
        <p:spPr>
          <a:xfrm>
            <a:off x="9127706" y="5470691"/>
            <a:ext cx="2348273"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Target to Subject Warp</a:t>
            </a:r>
          </a:p>
        </p:txBody>
      </p:sp>
      <p:sp>
        <p:nvSpPr>
          <p:cNvPr id="2" name="Slide Number Placeholder 1">
            <a:extLst>
              <a:ext uri="{FF2B5EF4-FFF2-40B4-BE49-F238E27FC236}">
                <a16:creationId xmlns:a16="http://schemas.microsoft.com/office/drawing/2014/main" id="{BB1A851B-1B52-4EFE-8FC7-BA6965EC3CFA}"/>
              </a:ext>
            </a:extLst>
          </p:cNvPr>
          <p:cNvSpPr>
            <a:spLocks noGrp="1"/>
          </p:cNvSpPr>
          <p:nvPr>
            <p:ph type="sldNum" sz="quarter" idx="12"/>
          </p:nvPr>
        </p:nvSpPr>
        <p:spPr/>
        <p:txBody>
          <a:bodyPr/>
          <a:lstStyle/>
          <a:p>
            <a:fld id="{AD4E009D-2672-4713-8131-A369601E2E73}" type="slidenum">
              <a:rPr lang="en-US" smtClean="0"/>
              <a:t>11</a:t>
            </a:fld>
            <a:endParaRPr lang="en-US"/>
          </a:p>
        </p:txBody>
      </p:sp>
    </p:spTree>
    <p:extLst>
      <p:ext uri="{BB962C8B-B14F-4D97-AF65-F5344CB8AC3E}">
        <p14:creationId xmlns:p14="http://schemas.microsoft.com/office/powerpoint/2010/main" val="22411921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5099-B3C0-4420-B7B7-B78592EBFF86}"/>
              </a:ext>
            </a:extLst>
          </p:cNvPr>
          <p:cNvSpPr>
            <a:spLocks noGrp="1"/>
          </p:cNvSpPr>
          <p:nvPr>
            <p:ph type="title"/>
          </p:nvPr>
        </p:nvSpPr>
        <p:spPr>
          <a:xfrm>
            <a:off x="2592925" y="624110"/>
            <a:ext cx="8911687" cy="2375764"/>
          </a:xfrm>
        </p:spPr>
        <p:txBody>
          <a:bodyPr>
            <a:noAutofit/>
          </a:bodyPr>
          <a:lstStyle/>
          <a:p>
            <a:r>
              <a:rPr lang="vi-VN" sz="4800" b="1" dirty="0">
                <a:latin typeface="Arial" panose="020B0604020202020204" pitchFamily="34" charset="0"/>
                <a:cs typeface="Arial" panose="020B0604020202020204" pitchFamily="34" charset="0"/>
              </a:rPr>
              <a:t>Layer Decomposition and Masking</a:t>
            </a:r>
            <a:r>
              <a:rPr lang="en-US" sz="4800" b="1" dirty="0">
                <a:latin typeface="Arial" panose="020B0604020202020204" pitchFamily="34" charset="0"/>
                <a:cs typeface="Arial" panose="020B0604020202020204" pitchFamily="34" charset="0"/>
              </a:rPr>
              <a:t> </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(Phân rã lớp và mặt nạ)</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152197-9D59-4BE8-BDA0-2D1D0139B47F}"/>
              </a:ext>
            </a:extLst>
          </p:cNvPr>
          <p:cNvSpPr>
            <a:spLocks noGrp="1"/>
          </p:cNvSpPr>
          <p:nvPr>
            <p:ph idx="1"/>
          </p:nvPr>
        </p:nvSpPr>
        <p:spPr>
          <a:xfrm>
            <a:off x="2589212" y="3208420"/>
            <a:ext cx="8915400" cy="2702801"/>
          </a:xfrm>
        </p:spPr>
        <p:txBody>
          <a:bodyPr>
            <a:noAutofit/>
          </a:bodyPr>
          <a:lstStyle/>
          <a:p>
            <a:r>
              <a:rPr lang="vi-VN" sz="2800" dirty="0">
                <a:latin typeface="Arial" panose="020B0604020202020204" pitchFamily="34" charset="0"/>
                <a:cs typeface="Arial" panose="020B0604020202020204" pitchFamily="34" charset="0"/>
              </a:rPr>
              <a:t>Hình ảnh bị phân rã thành các kênh màu (C) và độ sáng (L) </a:t>
            </a:r>
          </a:p>
          <a:p>
            <a:r>
              <a:rPr lang="vi-VN" sz="2800" dirty="0">
                <a:latin typeface="Arial" panose="020B0604020202020204" pitchFamily="34" charset="0"/>
                <a:cs typeface="Arial" panose="020B0604020202020204" pitchFamily="34" charset="0"/>
              </a:rPr>
              <a:t>L = base + detail </a:t>
            </a:r>
          </a:p>
          <a:p>
            <a:r>
              <a:rPr lang="vi-VN" sz="2800" dirty="0">
                <a:latin typeface="Arial" panose="020B0604020202020204" pitchFamily="34" charset="0"/>
                <a:cs typeface="Arial" panose="020B0604020202020204" pitchFamily="34" charset="0"/>
              </a:rPr>
              <a:t>Base đại diện cho cấu trúc khuôn mặt và kết cấu tổng thể, trong khi detail đại diện cho các chi tiết khác.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92725225-AFF2-4113-A7C3-F527DA10EF43}"/>
              </a:ext>
            </a:extLst>
          </p:cNvPr>
          <p:cNvSpPr>
            <a:spLocks noGrp="1"/>
          </p:cNvSpPr>
          <p:nvPr>
            <p:ph type="sldNum" sz="quarter" idx="12"/>
          </p:nvPr>
        </p:nvSpPr>
        <p:spPr/>
        <p:txBody>
          <a:bodyPr/>
          <a:lstStyle/>
          <a:p>
            <a:fld id="{AD4E009D-2672-4713-8131-A369601E2E73}" type="slidenum">
              <a:rPr lang="en-US" smtClean="0"/>
              <a:t>12</a:t>
            </a:fld>
            <a:endParaRPr lang="en-US"/>
          </a:p>
        </p:txBody>
      </p:sp>
    </p:spTree>
    <p:extLst>
      <p:ext uri="{BB962C8B-B14F-4D97-AF65-F5344CB8AC3E}">
        <p14:creationId xmlns:p14="http://schemas.microsoft.com/office/powerpoint/2010/main" val="12216433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3246A1-F1A9-4190-BDD5-C15D5CDFD128}"/>
              </a:ext>
            </a:extLst>
          </p:cNvPr>
          <p:cNvPicPr>
            <a:picLocks noChangeAspect="1"/>
          </p:cNvPicPr>
          <p:nvPr/>
        </p:nvPicPr>
        <p:blipFill>
          <a:blip r:embed="rId2"/>
          <a:stretch>
            <a:fillRect/>
          </a:stretch>
        </p:blipFill>
        <p:spPr>
          <a:xfrm>
            <a:off x="1417739" y="1331494"/>
            <a:ext cx="3195045" cy="4053501"/>
          </a:xfrm>
          <a:prstGeom prst="rect">
            <a:avLst/>
          </a:prstGeom>
        </p:spPr>
      </p:pic>
      <p:pic>
        <p:nvPicPr>
          <p:cNvPr id="5" name="Picture 4">
            <a:extLst>
              <a:ext uri="{FF2B5EF4-FFF2-40B4-BE49-F238E27FC236}">
                <a16:creationId xmlns:a16="http://schemas.microsoft.com/office/drawing/2014/main" id="{F10F2579-11DD-465D-A7C1-EA74703544BF}"/>
              </a:ext>
            </a:extLst>
          </p:cNvPr>
          <p:cNvPicPr>
            <a:picLocks noChangeAspect="1"/>
          </p:cNvPicPr>
          <p:nvPr/>
        </p:nvPicPr>
        <p:blipFill>
          <a:blip r:embed="rId3"/>
          <a:stretch>
            <a:fillRect/>
          </a:stretch>
        </p:blipFill>
        <p:spPr>
          <a:xfrm>
            <a:off x="4970527" y="1331495"/>
            <a:ext cx="3276922" cy="4053501"/>
          </a:xfrm>
          <a:prstGeom prst="rect">
            <a:avLst/>
          </a:prstGeom>
        </p:spPr>
      </p:pic>
      <p:pic>
        <p:nvPicPr>
          <p:cNvPr id="6" name="Picture 5">
            <a:extLst>
              <a:ext uri="{FF2B5EF4-FFF2-40B4-BE49-F238E27FC236}">
                <a16:creationId xmlns:a16="http://schemas.microsoft.com/office/drawing/2014/main" id="{A19E79B8-E383-490D-BAD1-7B78F3086638}"/>
              </a:ext>
            </a:extLst>
          </p:cNvPr>
          <p:cNvPicPr>
            <a:picLocks noChangeAspect="1"/>
          </p:cNvPicPr>
          <p:nvPr/>
        </p:nvPicPr>
        <p:blipFill>
          <a:blip r:embed="rId4"/>
          <a:stretch>
            <a:fillRect/>
          </a:stretch>
        </p:blipFill>
        <p:spPr>
          <a:xfrm>
            <a:off x="8605192" y="1331495"/>
            <a:ext cx="3004995" cy="4053501"/>
          </a:xfrm>
          <a:prstGeom prst="rect">
            <a:avLst/>
          </a:prstGeom>
        </p:spPr>
      </p:pic>
      <p:sp>
        <p:nvSpPr>
          <p:cNvPr id="7" name="TextBox 6">
            <a:extLst>
              <a:ext uri="{FF2B5EF4-FFF2-40B4-BE49-F238E27FC236}">
                <a16:creationId xmlns:a16="http://schemas.microsoft.com/office/drawing/2014/main" id="{7A6F3432-2BCB-464F-B5D6-AC7B5B19E2BF}"/>
              </a:ext>
            </a:extLst>
          </p:cNvPr>
          <p:cNvSpPr txBox="1"/>
          <p:nvPr/>
        </p:nvSpPr>
        <p:spPr>
          <a:xfrm>
            <a:off x="2082638" y="5666601"/>
            <a:ext cx="1865246"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Whole Face</a:t>
            </a:r>
          </a:p>
        </p:txBody>
      </p:sp>
      <p:sp>
        <p:nvSpPr>
          <p:cNvPr id="8" name="TextBox 7">
            <a:extLst>
              <a:ext uri="{FF2B5EF4-FFF2-40B4-BE49-F238E27FC236}">
                <a16:creationId xmlns:a16="http://schemas.microsoft.com/office/drawing/2014/main" id="{BDF7F4AF-428E-40A5-BD77-C635E5A8E8EA}"/>
              </a:ext>
            </a:extLst>
          </p:cNvPr>
          <p:cNvSpPr txBox="1"/>
          <p:nvPr/>
        </p:nvSpPr>
        <p:spPr>
          <a:xfrm>
            <a:off x="5395838" y="5695882"/>
            <a:ext cx="24263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Eyes and Mouth</a:t>
            </a:r>
          </a:p>
        </p:txBody>
      </p:sp>
      <p:sp>
        <p:nvSpPr>
          <p:cNvPr id="9" name="TextBox 8">
            <a:extLst>
              <a:ext uri="{FF2B5EF4-FFF2-40B4-BE49-F238E27FC236}">
                <a16:creationId xmlns:a16="http://schemas.microsoft.com/office/drawing/2014/main" id="{C8C7AABC-94BE-4667-819A-CF9AD9FD10A2}"/>
              </a:ext>
            </a:extLst>
          </p:cNvPr>
          <p:cNvSpPr txBox="1"/>
          <p:nvPr/>
        </p:nvSpPr>
        <p:spPr>
          <a:xfrm>
            <a:off x="9631835" y="5666601"/>
            <a:ext cx="95170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Nose</a:t>
            </a:r>
          </a:p>
        </p:txBody>
      </p:sp>
      <p:sp>
        <p:nvSpPr>
          <p:cNvPr id="2" name="Slide Number Placeholder 1">
            <a:extLst>
              <a:ext uri="{FF2B5EF4-FFF2-40B4-BE49-F238E27FC236}">
                <a16:creationId xmlns:a16="http://schemas.microsoft.com/office/drawing/2014/main" id="{B7C2BDA6-9673-4D7F-AEE9-C39DF165DCE9}"/>
              </a:ext>
            </a:extLst>
          </p:cNvPr>
          <p:cNvSpPr>
            <a:spLocks noGrp="1"/>
          </p:cNvSpPr>
          <p:nvPr>
            <p:ph type="sldNum" sz="quarter" idx="12"/>
          </p:nvPr>
        </p:nvSpPr>
        <p:spPr/>
        <p:txBody>
          <a:bodyPr/>
          <a:lstStyle/>
          <a:p>
            <a:fld id="{AD4E009D-2672-4713-8131-A369601E2E73}" type="slidenum">
              <a:rPr lang="en-US" smtClean="0"/>
              <a:t>13</a:t>
            </a:fld>
            <a:endParaRPr lang="en-US"/>
          </a:p>
        </p:txBody>
      </p:sp>
    </p:spTree>
    <p:extLst>
      <p:ext uri="{BB962C8B-B14F-4D97-AF65-F5344CB8AC3E}">
        <p14:creationId xmlns:p14="http://schemas.microsoft.com/office/powerpoint/2010/main" val="32665203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3EB8-EC80-4FA7-B790-13CD7850908C}"/>
              </a:ext>
            </a:extLst>
          </p:cNvPr>
          <p:cNvSpPr>
            <a:spLocks noGrp="1"/>
          </p:cNvSpPr>
          <p:nvPr>
            <p:ph type="title"/>
          </p:nvPr>
        </p:nvSpPr>
        <p:spPr>
          <a:xfrm>
            <a:off x="2077375" y="624110"/>
            <a:ext cx="8682361" cy="1280890"/>
          </a:xfrm>
        </p:spPr>
        <p:txBody>
          <a:bodyPr>
            <a:noAutofit/>
          </a:bodyPr>
          <a:lstStyle/>
          <a:p>
            <a:r>
              <a:rPr lang="vi-VN" sz="4800" b="1" dirty="0">
                <a:latin typeface="Arial" panose="020B0604020202020204" pitchFamily="34" charset="0"/>
                <a:cs typeface="Arial" panose="020B0604020202020204" pitchFamily="34" charset="0"/>
              </a:rPr>
              <a:t>Color and Detail Transfer</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(Chuyển màu và chi tiết)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8BD65A4-6B3C-4037-BAC4-A851F9AA8E46}"/>
              </a:ext>
            </a:extLst>
          </p:cNvPr>
          <p:cNvSpPr>
            <a:spLocks noGrp="1"/>
          </p:cNvSpPr>
          <p:nvPr>
            <p:ph idx="1"/>
          </p:nvPr>
        </p:nvSpPr>
        <p:spPr>
          <a:xfrm>
            <a:off x="2589212" y="2574524"/>
            <a:ext cx="8915400" cy="3336698"/>
          </a:xfrm>
        </p:spPr>
        <p:txBody>
          <a:bodyPr>
            <a:normAutofit/>
          </a:bodyPr>
          <a:lstStyle/>
          <a:p>
            <a:r>
              <a:rPr lang="vi-VN" sz="2800" dirty="0">
                <a:latin typeface="Arial" panose="020B0604020202020204" pitchFamily="34" charset="0"/>
                <a:cs typeface="Arial" panose="020B0604020202020204" pitchFamily="34" charset="0"/>
              </a:rPr>
              <a:t>Hệ số chuyển màu (alpha-blending=</a:t>
            </a:r>
            <a:r>
              <a:rPr lang="en-US" sz="2800" dirty="0">
                <a:latin typeface="Arial" panose="020B0604020202020204" pitchFamily="34" charset="0"/>
                <a:cs typeface="Arial" panose="020B0604020202020204" pitchFamily="34" charset="0"/>
              </a:rPr>
              <a:t>0.</a:t>
            </a:r>
            <a:r>
              <a:rPr lang="vi-VN" sz="2800" dirty="0">
                <a:latin typeface="Arial" panose="020B0604020202020204" pitchFamily="34" charset="0"/>
                <a:cs typeface="Arial" panose="020B0604020202020204" pitchFamily="34" charset="0"/>
              </a:rPr>
              <a:t>8</a:t>
            </a:r>
            <a:r>
              <a:rPr lang="en-US" sz="2800" dirty="0">
                <a:latin typeface="Arial" panose="020B0604020202020204" pitchFamily="34" charset="0"/>
                <a:cs typeface="Arial" panose="020B0604020202020204" pitchFamily="34" charset="0"/>
              </a:rPr>
              <a:t>)</a:t>
            </a:r>
            <a:r>
              <a:rPr lang="vi-VN" sz="2800" dirty="0">
                <a:latin typeface="Arial" panose="020B0604020202020204" pitchFamily="34" charset="0"/>
                <a:cs typeface="Arial" panose="020B0604020202020204" pitchFamily="34" charset="0"/>
              </a:rPr>
              <a:t> </a:t>
            </a:r>
          </a:p>
          <a:p>
            <a:r>
              <a:rPr lang="vi-VN" sz="2800" dirty="0">
                <a:latin typeface="Arial" panose="020B0604020202020204" pitchFamily="34" charset="0"/>
                <a:cs typeface="Arial" panose="020B0604020202020204" pitchFamily="34" charset="0"/>
              </a:rPr>
              <a:t>Hệ số chi tiết da=0</a:t>
            </a:r>
          </a:p>
          <a:p>
            <a:r>
              <a:rPr lang="vi-VN" sz="2800" dirty="0">
                <a:latin typeface="Arial" panose="020B0604020202020204" pitchFamily="34" charset="0"/>
                <a:cs typeface="Arial" panose="020B0604020202020204" pitchFamily="34" charset="0"/>
              </a:rPr>
              <a:t>Hệ số chi tiết da mục tiêu=1 </a:t>
            </a:r>
          </a:p>
          <a:p>
            <a:pPr marL="0" indent="0">
              <a:buNone/>
            </a:pPr>
            <a:endParaRPr lang="en-VN"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A9B16728-D543-4D36-B98D-200F5A3CB55E}"/>
              </a:ext>
            </a:extLst>
          </p:cNvPr>
          <p:cNvSpPr>
            <a:spLocks noGrp="1"/>
          </p:cNvSpPr>
          <p:nvPr>
            <p:ph type="sldNum" sz="quarter" idx="12"/>
          </p:nvPr>
        </p:nvSpPr>
        <p:spPr/>
        <p:txBody>
          <a:bodyPr/>
          <a:lstStyle/>
          <a:p>
            <a:fld id="{AD4E009D-2672-4713-8131-A369601E2E73}" type="slidenum">
              <a:rPr lang="en-US" smtClean="0"/>
              <a:t>14</a:t>
            </a:fld>
            <a:endParaRPr lang="en-US"/>
          </a:p>
        </p:txBody>
      </p:sp>
    </p:spTree>
    <p:extLst>
      <p:ext uri="{BB962C8B-B14F-4D97-AF65-F5344CB8AC3E}">
        <p14:creationId xmlns:p14="http://schemas.microsoft.com/office/powerpoint/2010/main" val="93765328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3E1F1E8-28BD-471C-8A29-CB1CEABE07B0}"/>
              </a:ext>
            </a:extLst>
          </p:cNvPr>
          <p:cNvPicPr>
            <a:picLocks noChangeAspect="1"/>
          </p:cNvPicPr>
          <p:nvPr/>
        </p:nvPicPr>
        <p:blipFill>
          <a:blip r:embed="rId2"/>
          <a:stretch>
            <a:fillRect/>
          </a:stretch>
        </p:blipFill>
        <p:spPr>
          <a:xfrm>
            <a:off x="2332558" y="802014"/>
            <a:ext cx="4289341" cy="5279190"/>
          </a:xfrm>
          <a:prstGeom prst="rect">
            <a:avLst/>
          </a:prstGeom>
        </p:spPr>
      </p:pic>
      <p:pic>
        <p:nvPicPr>
          <p:cNvPr id="9" name="Picture 8">
            <a:extLst>
              <a:ext uri="{FF2B5EF4-FFF2-40B4-BE49-F238E27FC236}">
                <a16:creationId xmlns:a16="http://schemas.microsoft.com/office/drawing/2014/main" id="{034ED55A-2552-4CA8-AD1A-74D21B751597}"/>
              </a:ext>
            </a:extLst>
          </p:cNvPr>
          <p:cNvPicPr>
            <a:picLocks noChangeAspect="1"/>
          </p:cNvPicPr>
          <p:nvPr/>
        </p:nvPicPr>
        <p:blipFill>
          <a:blip r:embed="rId3"/>
          <a:stretch>
            <a:fillRect/>
          </a:stretch>
        </p:blipFill>
        <p:spPr>
          <a:xfrm>
            <a:off x="6937816" y="802014"/>
            <a:ext cx="4266322" cy="5279190"/>
          </a:xfrm>
          <a:prstGeom prst="rect">
            <a:avLst/>
          </a:prstGeom>
        </p:spPr>
      </p:pic>
      <p:sp>
        <p:nvSpPr>
          <p:cNvPr id="2" name="Slide Number Placeholder 1">
            <a:extLst>
              <a:ext uri="{FF2B5EF4-FFF2-40B4-BE49-F238E27FC236}">
                <a16:creationId xmlns:a16="http://schemas.microsoft.com/office/drawing/2014/main" id="{0B86DBB6-6C34-499E-835F-0464C6967F9F}"/>
              </a:ext>
            </a:extLst>
          </p:cNvPr>
          <p:cNvSpPr>
            <a:spLocks noGrp="1"/>
          </p:cNvSpPr>
          <p:nvPr>
            <p:ph type="sldNum" sz="quarter" idx="12"/>
          </p:nvPr>
        </p:nvSpPr>
        <p:spPr/>
        <p:txBody>
          <a:bodyPr/>
          <a:lstStyle/>
          <a:p>
            <a:fld id="{AD4E009D-2672-4713-8131-A369601E2E73}" type="slidenum">
              <a:rPr lang="en-US" smtClean="0"/>
              <a:t>15</a:t>
            </a:fld>
            <a:endParaRPr lang="en-US"/>
          </a:p>
        </p:txBody>
      </p:sp>
    </p:spTree>
    <p:extLst>
      <p:ext uri="{BB962C8B-B14F-4D97-AF65-F5344CB8AC3E}">
        <p14:creationId xmlns:p14="http://schemas.microsoft.com/office/powerpoint/2010/main" val="14643322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8ECC-F6AA-4F7B-B02F-F95320748195}"/>
              </a:ext>
            </a:extLst>
          </p:cNvPr>
          <p:cNvSpPr>
            <a:spLocks noGrp="1"/>
          </p:cNvSpPr>
          <p:nvPr>
            <p:ph type="title"/>
          </p:nvPr>
        </p:nvSpPr>
        <p:spPr>
          <a:xfrm>
            <a:off x="1844843" y="624110"/>
            <a:ext cx="9659770" cy="899890"/>
          </a:xfrm>
        </p:spPr>
        <p:txBody>
          <a:bodyPr>
            <a:noAutofit/>
          </a:bodyPr>
          <a:lstStyle/>
          <a:p>
            <a:r>
              <a:rPr lang="vi-VN" sz="4800" b="1" dirty="0">
                <a:latin typeface="Arial" panose="020B0604020202020204" pitchFamily="34" charset="0"/>
                <a:cs typeface="Arial" panose="020B0604020202020204" pitchFamily="34" charset="0"/>
              </a:rPr>
              <a:t>Lip makeup</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(đổi màu son môi)</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3C201E7-A9FC-4436-9A52-A52824195445}"/>
              </a:ext>
            </a:extLst>
          </p:cNvPr>
          <p:cNvSpPr>
            <a:spLocks noGrp="1"/>
          </p:cNvSpPr>
          <p:nvPr>
            <p:ph idx="1"/>
          </p:nvPr>
        </p:nvSpPr>
        <p:spPr>
          <a:xfrm>
            <a:off x="1844842" y="1524000"/>
            <a:ext cx="9659770" cy="4387222"/>
          </a:xfrm>
        </p:spPr>
        <p:txBody>
          <a:bodyPr>
            <a:noAutofit/>
          </a:bodyPr>
          <a:lstStyle/>
          <a:p>
            <a:r>
              <a:rPr lang="vi-VN" sz="2800" dirty="0">
                <a:latin typeface="Arial" panose="020B0604020202020204" pitchFamily="34" charset="0"/>
                <a:cs typeface="Arial" panose="020B0604020202020204" pitchFamily="34" charset="0"/>
              </a:rPr>
              <a:t>Đầu tiên, ảnh đích (E) bị vênh và độ chói được ánh xạ lại để cân bằng nó với kênh độ chói của đối tượng Ảnh (I). </a:t>
            </a:r>
          </a:p>
          <a:p>
            <a:r>
              <a:rPr lang="vi-VN" sz="2800" dirty="0">
                <a:latin typeface="Arial" panose="020B0604020202020204" pitchFamily="34" charset="0"/>
                <a:cs typeface="Arial" panose="020B0604020202020204" pitchFamily="34" charset="0"/>
              </a:rPr>
              <a:t>Giống như thuật toán chuyển màu được thực hiện trong lần gán trước, trận đấu cược được tìm thấy bằng cách sử dụng chức năng Gaussian trong khoảng cách và giá trị độ chói. </a:t>
            </a:r>
          </a:p>
          <a:p>
            <a:r>
              <a:rPr lang="vi-VN" sz="2800" dirty="0">
                <a:latin typeface="Arial" panose="020B0604020202020204" pitchFamily="34" charset="0"/>
                <a:cs typeface="Arial" panose="020B0604020202020204" pitchFamily="34" charset="0"/>
              </a:rPr>
              <a:t>Random sampling: để giảm thời gian hoàn thành, các mẫu ngẫu nhiên được sử dụng thay vì khớp sẽ tất cả các pixel trong ảnh đích. Giá trị ngưỡng cũng được sử dụng để tìm một kết quả khớp chấp nhận được. Giảm ngưỡng cho kết quả nhanh hơn nhưng hơi không chính xác.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69CB1A5-5A40-4347-9F05-1A8E626F9A0B}"/>
              </a:ext>
            </a:extLst>
          </p:cNvPr>
          <p:cNvSpPr>
            <a:spLocks noGrp="1"/>
          </p:cNvSpPr>
          <p:nvPr>
            <p:ph type="sldNum" sz="quarter" idx="12"/>
          </p:nvPr>
        </p:nvSpPr>
        <p:spPr/>
        <p:txBody>
          <a:bodyPr/>
          <a:lstStyle/>
          <a:p>
            <a:fld id="{AD4E009D-2672-4713-8131-A369601E2E73}" type="slidenum">
              <a:rPr lang="en-US" smtClean="0"/>
              <a:t>16</a:t>
            </a:fld>
            <a:endParaRPr lang="en-US"/>
          </a:p>
        </p:txBody>
      </p:sp>
    </p:spTree>
    <p:extLst>
      <p:ext uri="{BB962C8B-B14F-4D97-AF65-F5344CB8AC3E}">
        <p14:creationId xmlns:p14="http://schemas.microsoft.com/office/powerpoint/2010/main" val="25957283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14ED3E-58E2-457D-A557-3FF7D7845A8E}"/>
              </a:ext>
            </a:extLst>
          </p:cNvPr>
          <p:cNvPicPr>
            <a:picLocks noChangeAspect="1"/>
          </p:cNvPicPr>
          <p:nvPr/>
        </p:nvPicPr>
        <p:blipFill>
          <a:blip r:embed="rId2"/>
          <a:stretch>
            <a:fillRect/>
          </a:stretch>
        </p:blipFill>
        <p:spPr>
          <a:xfrm>
            <a:off x="7333374" y="767412"/>
            <a:ext cx="3975599" cy="4874000"/>
          </a:xfrm>
          <a:prstGeom prst="rect">
            <a:avLst/>
          </a:prstGeom>
        </p:spPr>
      </p:pic>
      <p:pic>
        <p:nvPicPr>
          <p:cNvPr id="6" name="Picture 5" descr="A person taking a selfie&#10;&#10;Description automatically generated">
            <a:extLst>
              <a:ext uri="{FF2B5EF4-FFF2-40B4-BE49-F238E27FC236}">
                <a16:creationId xmlns:a16="http://schemas.microsoft.com/office/drawing/2014/main" id="{D6C9A5AD-F0FB-47C7-8392-21E84B542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975" y="768782"/>
            <a:ext cx="3975599" cy="4872630"/>
          </a:xfrm>
          <a:prstGeom prst="rect">
            <a:avLst/>
          </a:prstGeom>
        </p:spPr>
      </p:pic>
      <p:sp>
        <p:nvSpPr>
          <p:cNvPr id="7" name="Arrow: Right 6">
            <a:extLst>
              <a:ext uri="{FF2B5EF4-FFF2-40B4-BE49-F238E27FC236}">
                <a16:creationId xmlns:a16="http://schemas.microsoft.com/office/drawing/2014/main" id="{98BD3F74-1BBE-4CCC-8908-CB24E847A3BB}"/>
              </a:ext>
            </a:extLst>
          </p:cNvPr>
          <p:cNvSpPr/>
          <p:nvPr/>
        </p:nvSpPr>
        <p:spPr>
          <a:xfrm>
            <a:off x="6180548" y="2991775"/>
            <a:ext cx="1033852" cy="52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96B3D2-7964-4D36-9178-9761E9F83BA7}"/>
              </a:ext>
            </a:extLst>
          </p:cNvPr>
          <p:cNvSpPr txBox="1"/>
          <p:nvPr/>
        </p:nvSpPr>
        <p:spPr>
          <a:xfrm>
            <a:off x="3299666" y="5827954"/>
            <a:ext cx="1548216"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gốc</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5142C9A4-B9D9-49C1-AAB3-838B6990E504}"/>
              </a:ext>
            </a:extLst>
          </p:cNvPr>
          <p:cNvSpPr txBox="1"/>
          <p:nvPr/>
        </p:nvSpPr>
        <p:spPr>
          <a:xfrm>
            <a:off x="7759809" y="5827955"/>
            <a:ext cx="3549164"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Lip Makeup</a:t>
            </a:r>
          </a:p>
        </p:txBody>
      </p:sp>
      <p:sp>
        <p:nvSpPr>
          <p:cNvPr id="2" name="Slide Number Placeholder 1">
            <a:extLst>
              <a:ext uri="{FF2B5EF4-FFF2-40B4-BE49-F238E27FC236}">
                <a16:creationId xmlns:a16="http://schemas.microsoft.com/office/drawing/2014/main" id="{24C357FE-BBC8-4B50-9D54-7C31B9ACC7DE}"/>
              </a:ext>
            </a:extLst>
          </p:cNvPr>
          <p:cNvSpPr>
            <a:spLocks noGrp="1"/>
          </p:cNvSpPr>
          <p:nvPr>
            <p:ph type="sldNum" sz="quarter" idx="12"/>
          </p:nvPr>
        </p:nvSpPr>
        <p:spPr/>
        <p:txBody>
          <a:bodyPr/>
          <a:lstStyle/>
          <a:p>
            <a:fld id="{AD4E009D-2672-4713-8131-A369601E2E73}" type="slidenum">
              <a:rPr lang="en-US" smtClean="0"/>
              <a:t>17</a:t>
            </a:fld>
            <a:endParaRPr lang="en-US"/>
          </a:p>
        </p:txBody>
      </p:sp>
    </p:spTree>
    <p:extLst>
      <p:ext uri="{BB962C8B-B14F-4D97-AF65-F5344CB8AC3E}">
        <p14:creationId xmlns:p14="http://schemas.microsoft.com/office/powerpoint/2010/main" val="115845002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A3394-0942-4937-A7A1-FFA11A99C4D2}"/>
              </a:ext>
            </a:extLst>
          </p:cNvPr>
          <p:cNvSpPr>
            <a:spLocks noGrp="1"/>
          </p:cNvSpPr>
          <p:nvPr>
            <p:ph type="title"/>
          </p:nvPr>
        </p:nvSpPr>
        <p:spPr>
          <a:xfrm>
            <a:off x="2592925" y="624110"/>
            <a:ext cx="8911687" cy="787595"/>
          </a:xfrm>
        </p:spPr>
        <p:txBody>
          <a:bodyPr>
            <a:noAutofit/>
          </a:bodyPr>
          <a:lstStyle/>
          <a:p>
            <a:r>
              <a:rPr lang="en-US" sz="4800" b="1" dirty="0">
                <a:latin typeface="Arial" panose="020B0604020202020204" pitchFamily="34" charset="0"/>
                <a:cs typeface="Arial" panose="020B0604020202020204" pitchFamily="34" charset="0"/>
              </a:rPr>
              <a:t>Reducing sharp edges</a:t>
            </a:r>
          </a:p>
        </p:txBody>
      </p:sp>
      <p:sp>
        <p:nvSpPr>
          <p:cNvPr id="3" name="Content Placeholder 2">
            <a:extLst>
              <a:ext uri="{FF2B5EF4-FFF2-40B4-BE49-F238E27FC236}">
                <a16:creationId xmlns:a16="http://schemas.microsoft.com/office/drawing/2014/main" id="{F3EEDE3B-2BCF-450E-A2D0-57F2E78B8343}"/>
              </a:ext>
            </a:extLst>
          </p:cNvPr>
          <p:cNvSpPr>
            <a:spLocks noGrp="1"/>
          </p:cNvSpPr>
          <p:nvPr>
            <p:ph idx="1"/>
          </p:nvPr>
        </p:nvSpPr>
        <p:spPr>
          <a:xfrm>
            <a:off x="2589212" y="2133600"/>
            <a:ext cx="8915400" cy="2727158"/>
          </a:xfrm>
        </p:spPr>
        <p:txBody>
          <a:bodyPr>
            <a:normAutofit/>
          </a:bodyPr>
          <a:lstStyle/>
          <a:p>
            <a:r>
              <a:rPr lang="en-VN" sz="2800" dirty="0">
                <a:latin typeface="Arial" panose="020B0604020202020204" pitchFamily="34" charset="0"/>
                <a:cs typeface="Arial" panose="020B0604020202020204" pitchFamily="34" charset="0"/>
              </a:rPr>
              <a:t>Sau khi make up xong thì chúng ta sẽ cắt tỉa một số các góc cạnh của khuôn mặt mà lúc đầu chúng ta đã nhận diện được để tăng độ mượt của ảnh.</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A1D11DC-6504-4123-8F21-0089430F79DF}"/>
              </a:ext>
            </a:extLst>
          </p:cNvPr>
          <p:cNvSpPr>
            <a:spLocks noGrp="1"/>
          </p:cNvSpPr>
          <p:nvPr>
            <p:ph type="sldNum" sz="quarter" idx="12"/>
          </p:nvPr>
        </p:nvSpPr>
        <p:spPr/>
        <p:txBody>
          <a:bodyPr/>
          <a:lstStyle/>
          <a:p>
            <a:fld id="{AD4E009D-2672-4713-8131-A369601E2E73}" type="slidenum">
              <a:rPr lang="en-US" smtClean="0"/>
              <a:t>18</a:t>
            </a:fld>
            <a:endParaRPr lang="en-US"/>
          </a:p>
        </p:txBody>
      </p:sp>
    </p:spTree>
    <p:extLst>
      <p:ext uri="{BB962C8B-B14F-4D97-AF65-F5344CB8AC3E}">
        <p14:creationId xmlns:p14="http://schemas.microsoft.com/office/powerpoint/2010/main" val="3793742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6EF9D1-8BDF-4842-ACAD-098CFFC21F58}"/>
              </a:ext>
            </a:extLst>
          </p:cNvPr>
          <p:cNvPicPr>
            <a:picLocks noChangeAspect="1"/>
          </p:cNvPicPr>
          <p:nvPr/>
        </p:nvPicPr>
        <p:blipFill>
          <a:blip r:embed="rId2"/>
          <a:stretch>
            <a:fillRect/>
          </a:stretch>
        </p:blipFill>
        <p:spPr>
          <a:xfrm>
            <a:off x="2581360" y="767553"/>
            <a:ext cx="3514640" cy="4186188"/>
          </a:xfrm>
          <a:prstGeom prst="rect">
            <a:avLst/>
          </a:prstGeom>
        </p:spPr>
      </p:pic>
      <p:pic>
        <p:nvPicPr>
          <p:cNvPr id="7" name="Picture 6">
            <a:extLst>
              <a:ext uri="{FF2B5EF4-FFF2-40B4-BE49-F238E27FC236}">
                <a16:creationId xmlns:a16="http://schemas.microsoft.com/office/drawing/2014/main" id="{7BBEB31D-42A4-4324-9C7C-9D87D7F0C424}"/>
              </a:ext>
            </a:extLst>
          </p:cNvPr>
          <p:cNvPicPr>
            <a:picLocks noChangeAspect="1"/>
          </p:cNvPicPr>
          <p:nvPr/>
        </p:nvPicPr>
        <p:blipFill>
          <a:blip r:embed="rId3"/>
          <a:stretch>
            <a:fillRect/>
          </a:stretch>
        </p:blipFill>
        <p:spPr>
          <a:xfrm>
            <a:off x="7325157" y="770273"/>
            <a:ext cx="3399068" cy="4183468"/>
          </a:xfrm>
          <a:prstGeom prst="rect">
            <a:avLst/>
          </a:prstGeom>
        </p:spPr>
      </p:pic>
      <p:sp>
        <p:nvSpPr>
          <p:cNvPr id="8" name="TextBox 7">
            <a:extLst>
              <a:ext uri="{FF2B5EF4-FFF2-40B4-BE49-F238E27FC236}">
                <a16:creationId xmlns:a16="http://schemas.microsoft.com/office/drawing/2014/main" id="{45E2A63C-7B5D-420C-A2C6-F050CBEB8C55}"/>
              </a:ext>
            </a:extLst>
          </p:cNvPr>
          <p:cNvSpPr txBox="1"/>
          <p:nvPr/>
        </p:nvSpPr>
        <p:spPr>
          <a:xfrm>
            <a:off x="2878303" y="5259450"/>
            <a:ext cx="2920753" cy="830997"/>
          </a:xfrm>
          <a:prstGeom prst="rect">
            <a:avLst/>
          </a:prstGeom>
          <a:noFill/>
        </p:spPr>
        <p:txBody>
          <a:bodyPr wrap="square" rtlCol="0">
            <a:spAutoFit/>
          </a:bodyPr>
          <a:lstStyle/>
          <a:p>
            <a:pPr algn="ctr"/>
            <a:r>
              <a:rPr lang="en-US" sz="2400" dirty="0" err="1">
                <a:latin typeface="Arial" panose="020B0604020202020204" pitchFamily="34" charset="0"/>
                <a:cs typeface="Arial" panose="020B0604020202020204" pitchFamily="34" charset="0"/>
              </a:rPr>
              <a:t>Trước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9" name="TextBox 8">
            <a:extLst>
              <a:ext uri="{FF2B5EF4-FFF2-40B4-BE49-F238E27FC236}">
                <a16:creationId xmlns:a16="http://schemas.microsoft.com/office/drawing/2014/main" id="{A29C0C06-4F0B-4613-8717-2195DDBF1DCE}"/>
              </a:ext>
            </a:extLst>
          </p:cNvPr>
          <p:cNvSpPr txBox="1"/>
          <p:nvPr/>
        </p:nvSpPr>
        <p:spPr>
          <a:xfrm>
            <a:off x="7724382" y="5256730"/>
            <a:ext cx="2600617"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Sau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2" name="Slide Number Placeholder 1">
            <a:extLst>
              <a:ext uri="{FF2B5EF4-FFF2-40B4-BE49-F238E27FC236}">
                <a16:creationId xmlns:a16="http://schemas.microsoft.com/office/drawing/2014/main" id="{657B8FF3-8284-4BCB-BA91-8181AB32969B}"/>
              </a:ext>
            </a:extLst>
          </p:cNvPr>
          <p:cNvSpPr>
            <a:spLocks noGrp="1"/>
          </p:cNvSpPr>
          <p:nvPr>
            <p:ph type="sldNum" sz="quarter" idx="12"/>
          </p:nvPr>
        </p:nvSpPr>
        <p:spPr/>
        <p:txBody>
          <a:bodyPr/>
          <a:lstStyle/>
          <a:p>
            <a:fld id="{AD4E009D-2672-4713-8131-A369601E2E73}" type="slidenum">
              <a:rPr lang="en-US" smtClean="0"/>
              <a:t>19</a:t>
            </a:fld>
            <a:endParaRPr lang="en-US"/>
          </a:p>
        </p:txBody>
      </p:sp>
    </p:spTree>
    <p:extLst>
      <p:ext uri="{BB962C8B-B14F-4D97-AF65-F5344CB8AC3E}">
        <p14:creationId xmlns:p14="http://schemas.microsoft.com/office/powerpoint/2010/main" val="31989773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32262F-CA7E-4F3D-8D1E-717851A15734}"/>
              </a:ext>
            </a:extLst>
          </p:cNvPr>
          <p:cNvSpPr>
            <a:spLocks noGrp="1"/>
          </p:cNvSpPr>
          <p:nvPr>
            <p:ph type="title"/>
          </p:nvPr>
        </p:nvSpPr>
        <p:spPr>
          <a:xfrm>
            <a:off x="2592925" y="624110"/>
            <a:ext cx="4242881" cy="876216"/>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3" name="Content Placeholder 2">
            <a:extLst>
              <a:ext uri="{FF2B5EF4-FFF2-40B4-BE49-F238E27FC236}">
                <a16:creationId xmlns:a16="http://schemas.microsoft.com/office/drawing/2014/main" id="{ADC3F607-9F03-4156-867F-B088D79E864D}"/>
              </a:ext>
            </a:extLst>
          </p:cNvPr>
          <p:cNvSpPr>
            <a:spLocks noGrp="1"/>
          </p:cNvSpPr>
          <p:nvPr>
            <p:ph idx="1"/>
          </p:nvPr>
        </p:nvSpPr>
        <p:spPr/>
        <p:txBody>
          <a:bodyPr>
            <a:normAutofit/>
          </a:bodyPr>
          <a:lstStyle/>
          <a:p>
            <a:r>
              <a:rPr lang="en-US" sz="2800" dirty="0">
                <a:latin typeface="Arial" panose="020B0604020202020204" pitchFamily="34" charset="0"/>
                <a:cs typeface="Arial" panose="020B0604020202020204" pitchFamily="34" charset="0"/>
              </a:rPr>
              <a:t>Trang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thuật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thay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đổi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người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bằng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biệt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phần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dưỡng</a:t>
            </a:r>
            <a:r>
              <a:rPr lang="en-US" sz="2800" dirty="0">
                <a:latin typeface="Arial" panose="020B0604020202020204" pitchFamily="34" charset="0"/>
                <a:cs typeface="Arial" panose="020B0604020202020204" pitchFamily="34" charset="0"/>
              </a:rPr>
              <a:t>, son </a:t>
            </a:r>
            <a:r>
              <a:rPr lang="en-US" sz="2800" dirty="0" err="1">
                <a:latin typeface="Arial" panose="020B0604020202020204" pitchFamily="34" charset="0"/>
                <a:cs typeface="Arial" panose="020B0604020202020204" pitchFamily="34" charset="0"/>
              </a:rPr>
              <a:t>môi</a:t>
            </a:r>
            <a:r>
              <a:rPr lang="en-US" sz="2800" dirty="0">
                <a:latin typeface="Arial" panose="020B0604020202020204" pitchFamily="34" charset="0"/>
                <a:cs typeface="Arial" panose="020B0604020202020204" pitchFamily="34" charset="0"/>
              </a:rPr>
              <a:t>, v.v. </a:t>
            </a:r>
          </a:p>
          <a:p>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truyền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thay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đổi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trúc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da </a:t>
            </a:r>
            <a:r>
              <a:rPr lang="en-US" sz="2800" dirty="0" err="1">
                <a:latin typeface="Arial" panose="020B0604020202020204" pitchFamily="34" charset="0"/>
                <a:cs typeface="Arial" panose="020B0604020202020204" pitchFamily="34" charset="0"/>
              </a:rPr>
              <a:t>mặt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yếu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khuyết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da ban </a:t>
            </a:r>
            <a:r>
              <a:rPr lang="en-US" sz="2800" dirty="0" err="1">
                <a:latin typeface="Arial" panose="020B0604020202020204" pitchFamily="34" charset="0"/>
                <a:cs typeface="Arial" panose="020B0604020202020204" pitchFamily="34" charset="0"/>
              </a:rPr>
              <a:t>đầu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phấn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phủ</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ra </a:t>
            </a:r>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mới</a:t>
            </a:r>
            <a:r>
              <a:rPr lang="en-US" sz="2800" dirty="0">
                <a:latin typeface="Arial" panose="020B0604020202020204" pitchFamily="34" charset="0"/>
                <a:cs typeface="Arial" panose="020B0604020202020204" pitchFamily="34" charset="0"/>
              </a:rPr>
              <a:t>.</a:t>
            </a:r>
          </a:p>
        </p:txBody>
      </p:sp>
      <p:sp>
        <p:nvSpPr>
          <p:cNvPr id="4" name="Slide Number Placeholder 3">
            <a:extLst>
              <a:ext uri="{FF2B5EF4-FFF2-40B4-BE49-F238E27FC236}">
                <a16:creationId xmlns:a16="http://schemas.microsoft.com/office/drawing/2014/main" id="{AD0C84B2-C732-4CC1-93E4-F3751DD7A0CB}"/>
              </a:ext>
            </a:extLst>
          </p:cNvPr>
          <p:cNvSpPr>
            <a:spLocks noGrp="1"/>
          </p:cNvSpPr>
          <p:nvPr>
            <p:ph type="sldNum" sz="quarter" idx="12"/>
          </p:nvPr>
        </p:nvSpPr>
        <p:spPr/>
        <p:txBody>
          <a:bodyPr/>
          <a:lstStyle/>
          <a:p>
            <a:fld id="{AD4E009D-2672-4713-8131-A369601E2E73}" type="slidenum">
              <a:rPr lang="en-US" smtClean="0"/>
              <a:t>2</a:t>
            </a:fld>
            <a:endParaRPr lang="en-US"/>
          </a:p>
        </p:txBody>
      </p:sp>
    </p:spTree>
    <p:extLst>
      <p:ext uri="{BB962C8B-B14F-4D97-AF65-F5344CB8AC3E}">
        <p14:creationId xmlns:p14="http://schemas.microsoft.com/office/powerpoint/2010/main" val="345405172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C8DE09C-8B4C-48AB-AAC0-1C7B9B212604}"/>
              </a:ext>
            </a:extLst>
          </p:cNvPr>
          <p:cNvSpPr>
            <a:spLocks noGrp="1"/>
          </p:cNvSpPr>
          <p:nvPr>
            <p:ph type="sldNum" sz="quarter" idx="12"/>
          </p:nvPr>
        </p:nvSpPr>
        <p:spPr/>
        <p:txBody>
          <a:bodyPr/>
          <a:lstStyle/>
          <a:p>
            <a:fld id="{AD4E009D-2672-4713-8131-A369601E2E73}" type="slidenum">
              <a:rPr lang="en-US" smtClean="0"/>
              <a:t>20</a:t>
            </a:fld>
            <a:endParaRPr lang="en-US"/>
          </a:p>
        </p:txBody>
      </p:sp>
      <p:sp>
        <p:nvSpPr>
          <p:cNvPr id="5" name="Title 1">
            <a:extLst>
              <a:ext uri="{FF2B5EF4-FFF2-40B4-BE49-F238E27FC236}">
                <a16:creationId xmlns:a16="http://schemas.microsoft.com/office/drawing/2014/main" id="{70851FC4-F75A-49BF-BF95-4B7DB254AEA8}"/>
              </a:ext>
            </a:extLst>
          </p:cNvPr>
          <p:cNvSpPr txBox="1">
            <a:spLocks/>
          </p:cNvSpPr>
          <p:nvPr/>
        </p:nvSpPr>
        <p:spPr>
          <a:xfrm>
            <a:off x="2592925" y="624110"/>
            <a:ext cx="8911687" cy="787595"/>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err="1">
                <a:latin typeface="Arial" panose="020B0604020202020204" pitchFamily="34" charset="0"/>
                <a:cs typeface="Arial" panose="020B0604020202020204" pitchFamily="34" charset="0"/>
              </a:rPr>
              <a:t>Thực</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nghiệm</a:t>
            </a:r>
            <a:endParaRPr lang="en-US" sz="4800" b="1"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A3BD4FA-9AF0-40D0-A404-9F56E0CFA21F}"/>
              </a:ext>
            </a:extLst>
          </p:cNvPr>
          <p:cNvSpPr txBox="1"/>
          <p:nvPr/>
        </p:nvSpPr>
        <p:spPr>
          <a:xfrm>
            <a:off x="2592924" y="1666401"/>
            <a:ext cx="8911687" cy="1452192"/>
          </a:xfrm>
          <a:prstGeom prst="rect">
            <a:avLst/>
          </a:prstGeom>
          <a:noFill/>
        </p:spPr>
        <p:txBody>
          <a:bodyPr wrap="square">
            <a:spAutoFit/>
          </a:bodyPr>
          <a:lstStyle/>
          <a:p>
            <a:pPr marL="342900" marR="0" lvl="0" indent="-342900">
              <a:lnSpc>
                <a:spcPct val="107000"/>
              </a:lnSpc>
              <a:spcBef>
                <a:spcPts val="0"/>
              </a:spcBef>
              <a:spcAft>
                <a:spcPts val="800"/>
              </a:spcAft>
              <a:buFont typeface="Wingdings" panose="05000000000000000000" pitchFamily="2" charset="2"/>
              <a:buChar char=""/>
            </a:pPr>
            <a:r>
              <a:rPr lang="en-US" sz="2800" dirty="0">
                <a:effectLst/>
                <a:latin typeface="Arial" panose="020B0604020202020204" pitchFamily="34" charset="0"/>
                <a:ea typeface="Calibri" panose="020F0502020204030204" pitchFamily="34" charset="0"/>
                <a:cs typeface="Mangal" panose="02040503050203030202" pitchFamily="18" charset="0"/>
              </a:rPr>
              <a:t>Theo </a:t>
            </a:r>
            <a:r>
              <a:rPr lang="en-US" sz="2800" dirty="0" err="1">
                <a:effectLst/>
                <a:latin typeface="Arial" panose="020B0604020202020204" pitchFamily="34" charset="0"/>
                <a:ea typeface="Calibri" panose="020F0502020204030204" pitchFamily="34" charset="0"/>
                <a:cs typeface="Mangal" panose="02040503050203030202" pitchFamily="18" charset="0"/>
              </a:rPr>
              <a:t>yêu</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cầu</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của</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giáo</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viên</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hướng</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dẫn</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Thử</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đổi</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lại</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dùng</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chương</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trình</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này</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áp</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dụng</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cho</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tẩy</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trang</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điểm</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trên</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khuôn</a:t>
            </a:r>
            <a:r>
              <a:rPr lang="en-US" sz="2800" dirty="0">
                <a:effectLst/>
                <a:latin typeface="Arial" panose="020B0604020202020204" pitchFamily="34" charset="0"/>
                <a:ea typeface="Calibri" panose="020F0502020204030204" pitchFamily="34" charset="0"/>
                <a:cs typeface="Mangal" panose="02040503050203030202" pitchFamily="18" charset="0"/>
              </a:rPr>
              <a:t> </a:t>
            </a:r>
            <a:r>
              <a:rPr lang="en-US" sz="2800" dirty="0" err="1">
                <a:effectLst/>
                <a:latin typeface="Arial" panose="020B0604020202020204" pitchFamily="34" charset="0"/>
                <a:ea typeface="Calibri" panose="020F0502020204030204" pitchFamily="34" charset="0"/>
                <a:cs typeface="Mangal" panose="02040503050203030202" pitchFamily="18" charset="0"/>
              </a:rPr>
              <a:t>mặt</a:t>
            </a:r>
            <a:r>
              <a:rPr lang="en-US" sz="2800" dirty="0">
                <a:effectLst/>
                <a:latin typeface="Arial" panose="020B0604020202020204" pitchFamily="34" charset="0"/>
                <a:ea typeface="Calibri" panose="020F0502020204030204" pitchFamily="34" charset="0"/>
                <a:cs typeface="Mangal" panose="02040503050203030202" pitchFamily="18" charset="0"/>
              </a:rPr>
              <a:t>)</a:t>
            </a:r>
            <a:endParaRPr lang="en-US" sz="2800" dirty="0">
              <a:effectLst/>
              <a:latin typeface="Calibri" panose="020F0502020204030204" pitchFamily="34" charset="0"/>
              <a:ea typeface="Calibri" panose="020F0502020204030204" pitchFamily="34" charset="0"/>
              <a:cs typeface="Mangal" panose="02040503050203030202" pitchFamily="18" charset="0"/>
            </a:endParaRPr>
          </a:p>
        </p:txBody>
      </p:sp>
      <p:pic>
        <p:nvPicPr>
          <p:cNvPr id="10" name="Picture 9">
            <a:extLst>
              <a:ext uri="{FF2B5EF4-FFF2-40B4-BE49-F238E27FC236}">
                <a16:creationId xmlns:a16="http://schemas.microsoft.com/office/drawing/2014/main" id="{D5ABD8F7-7A7D-43ED-899E-9C4CCEF16FEF}"/>
              </a:ext>
            </a:extLst>
          </p:cNvPr>
          <p:cNvPicPr/>
          <p:nvPr/>
        </p:nvPicPr>
        <p:blipFill>
          <a:blip r:embed="rId2"/>
          <a:stretch>
            <a:fillRect/>
          </a:stretch>
        </p:blipFill>
        <p:spPr>
          <a:xfrm>
            <a:off x="3383499" y="3240288"/>
            <a:ext cx="6170076" cy="3170386"/>
          </a:xfrm>
          <a:prstGeom prst="rect">
            <a:avLst/>
          </a:prstGeom>
        </p:spPr>
      </p:pic>
    </p:spTree>
    <p:extLst>
      <p:ext uri="{BB962C8B-B14F-4D97-AF65-F5344CB8AC3E}">
        <p14:creationId xmlns:p14="http://schemas.microsoft.com/office/powerpoint/2010/main" val="19463020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9342287-EA83-4A5C-825E-055CB0B927E1}"/>
              </a:ext>
            </a:extLst>
          </p:cNvPr>
          <p:cNvSpPr>
            <a:spLocks noGrp="1"/>
          </p:cNvSpPr>
          <p:nvPr>
            <p:ph type="sldNum" sz="quarter" idx="12"/>
          </p:nvPr>
        </p:nvSpPr>
        <p:spPr/>
        <p:txBody>
          <a:bodyPr/>
          <a:lstStyle/>
          <a:p>
            <a:fld id="{AD4E009D-2672-4713-8131-A369601E2E73}" type="slidenum">
              <a:rPr lang="en-US" smtClean="0"/>
              <a:t>21</a:t>
            </a:fld>
            <a:endParaRPr lang="en-US"/>
          </a:p>
        </p:txBody>
      </p:sp>
      <p:sp>
        <p:nvSpPr>
          <p:cNvPr id="5" name="Title 1">
            <a:extLst>
              <a:ext uri="{FF2B5EF4-FFF2-40B4-BE49-F238E27FC236}">
                <a16:creationId xmlns:a16="http://schemas.microsoft.com/office/drawing/2014/main" id="{CECCF2DA-6959-4DD6-8D4D-B85A072DAA7B}"/>
              </a:ext>
            </a:extLst>
          </p:cNvPr>
          <p:cNvSpPr txBox="1">
            <a:spLocks/>
          </p:cNvSpPr>
          <p:nvPr/>
        </p:nvSpPr>
        <p:spPr>
          <a:xfrm>
            <a:off x="2592925" y="624110"/>
            <a:ext cx="8911687" cy="787595"/>
          </a:xfrm>
          <a:prstGeom prst="rect">
            <a:avLst/>
          </a:prstGeom>
        </p:spPr>
        <p:txBody>
          <a:bodyPr vert="horz" lIns="91440" tIns="45720" rIns="91440" bIns="45720" rtlCol="0" anchor="t">
            <a:noAutofit/>
          </a:bodyPr>
          <a:lst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en-US" sz="4800" b="1" dirty="0" err="1">
                <a:latin typeface="Arial" panose="020B0604020202020204" pitchFamily="34" charset="0"/>
                <a:cs typeface="Arial" panose="020B0604020202020204" pitchFamily="34" charset="0"/>
              </a:rPr>
              <a:t>Thực</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nghiệm</a:t>
            </a:r>
            <a:endParaRPr lang="en-US" sz="4800" b="1" dirty="0">
              <a:latin typeface="Arial" panose="020B0604020202020204" pitchFamily="34" charset="0"/>
              <a:cs typeface="Arial" panose="020B0604020202020204" pitchFamily="34" charset="0"/>
            </a:endParaRPr>
          </a:p>
        </p:txBody>
      </p:sp>
      <p:sp>
        <p:nvSpPr>
          <p:cNvPr id="7" name="TextBox 6">
            <a:extLst>
              <a:ext uri="{FF2B5EF4-FFF2-40B4-BE49-F238E27FC236}">
                <a16:creationId xmlns:a16="http://schemas.microsoft.com/office/drawing/2014/main" id="{93A00DDB-D1DC-4CE3-972A-F3DCF4981923}"/>
              </a:ext>
            </a:extLst>
          </p:cNvPr>
          <p:cNvSpPr txBox="1"/>
          <p:nvPr/>
        </p:nvSpPr>
        <p:spPr>
          <a:xfrm>
            <a:off x="2592925" y="2058516"/>
            <a:ext cx="8078034" cy="959943"/>
          </a:xfrm>
          <a:prstGeom prst="rect">
            <a:avLst/>
          </a:prstGeom>
          <a:noFill/>
        </p:spPr>
        <p:txBody>
          <a:bodyPr wrap="square">
            <a:spAutoFit/>
          </a:bodyPr>
          <a:lstStyle/>
          <a:p>
            <a:pPr marL="742950" marR="0" lvl="1" indent="-285750">
              <a:lnSpc>
                <a:spcPct val="107000"/>
              </a:lnSpc>
              <a:spcBef>
                <a:spcPts val="0"/>
              </a:spcBef>
              <a:spcAft>
                <a:spcPts val="0"/>
              </a:spcAft>
              <a:buFont typeface="Courier New" panose="02070309020205020404" pitchFamily="49" charset="0"/>
              <a:buChar char="o"/>
            </a:pPr>
            <a:r>
              <a:rPr lang="en-US" dirty="0" err="1">
                <a:effectLst/>
                <a:latin typeface="Arial" panose="020B0604020202020204" pitchFamily="34" charset="0"/>
                <a:ea typeface="Calibri" panose="020F0502020204030204" pitchFamily="34" charset="0"/>
                <a:cs typeface="Arial" panose="020B0604020202020204" pitchFamily="34" charset="0"/>
              </a:rPr>
              <a:t>Kết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quả</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được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hiệu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quả</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lắm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một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số</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vùng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trên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khuôn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mặt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thì</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chưa</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được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tẩy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hết</a:t>
            </a:r>
            <a:r>
              <a:rPr lang="en-US" dirty="0">
                <a:effectLst/>
                <a:latin typeface="Arial" panose="020B0604020202020204" pitchFamily="34" charset="0"/>
                <a:ea typeface="Calibri" panose="020F0502020204030204" pitchFamily="34" charset="0"/>
                <a:cs typeface="Arial" panose="020B0604020202020204" pitchFamily="34" charset="0"/>
              </a:rPr>
              <a:t>.</a:t>
            </a:r>
          </a:p>
          <a:p>
            <a:pPr marL="742950" marR="0" lvl="1" indent="-285750">
              <a:lnSpc>
                <a:spcPct val="107000"/>
              </a:lnSpc>
              <a:spcBef>
                <a:spcPts val="0"/>
              </a:spcBef>
              <a:spcAft>
                <a:spcPts val="800"/>
              </a:spcAft>
              <a:buFont typeface="Courier New" panose="02070309020205020404" pitchFamily="49" charset="0"/>
              <a:buChar char="o"/>
            </a:pPr>
            <a:r>
              <a:rPr lang="en-US" dirty="0" err="1">
                <a:effectLst/>
                <a:latin typeface="Arial" panose="020B0604020202020204" pitchFamily="34" charset="0"/>
                <a:ea typeface="Calibri" panose="020F0502020204030204" pitchFamily="34" charset="0"/>
                <a:cs typeface="Arial" panose="020B0604020202020204" pitchFamily="34" charset="0"/>
              </a:rPr>
              <a:t>Đồ</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án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này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phù</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hợp</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cho</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trường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hợp</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tẩy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a:t>
            </a:r>
          </a:p>
        </p:txBody>
      </p:sp>
      <p:sp>
        <p:nvSpPr>
          <p:cNvPr id="8" name="TextBox 7">
            <a:extLst>
              <a:ext uri="{FF2B5EF4-FFF2-40B4-BE49-F238E27FC236}">
                <a16:creationId xmlns:a16="http://schemas.microsoft.com/office/drawing/2014/main" id="{8AD87540-5C27-4EED-8EAF-90DD6DC2A372}"/>
              </a:ext>
            </a:extLst>
          </p:cNvPr>
          <p:cNvSpPr txBox="1"/>
          <p:nvPr/>
        </p:nvSpPr>
        <p:spPr>
          <a:xfrm>
            <a:off x="2592925" y="1651247"/>
            <a:ext cx="1633491" cy="369332"/>
          </a:xfrm>
          <a:prstGeom prst="rect">
            <a:avLst/>
          </a:prstGeom>
          <a:noFill/>
        </p:spPr>
        <p:txBody>
          <a:bodyPr wrap="square" rtlCol="0">
            <a:spAutoFit/>
          </a:bodyPr>
          <a:lstStyle/>
          <a:p>
            <a:r>
              <a:rPr lang="en-US" dirty="0" err="1">
                <a:effectLst/>
                <a:latin typeface="Arial" panose="020B0604020202020204" pitchFamily="34" charset="0"/>
                <a:ea typeface="Calibri" panose="020F0502020204030204" pitchFamily="34" charset="0"/>
                <a:cs typeface="Arial" panose="020B0604020202020204" pitchFamily="34" charset="0"/>
              </a:rPr>
              <a:t>Nhận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xét</a:t>
            </a:r>
            <a:r>
              <a:rPr lang="en-US" dirty="0">
                <a:effectLst/>
                <a:latin typeface="Arial" panose="020B0604020202020204" pitchFamily="34" charset="0"/>
                <a:ea typeface="Calibri" panose="020F0502020204030204" pitchFamily="34" charset="0"/>
                <a:cs typeface="Arial" panose="020B0604020202020204" pitchFamily="34" charset="0"/>
              </a:rPr>
              <a:t>:</a:t>
            </a:r>
          </a:p>
        </p:txBody>
      </p:sp>
      <p:sp>
        <p:nvSpPr>
          <p:cNvPr id="9" name="TextBox 8">
            <a:extLst>
              <a:ext uri="{FF2B5EF4-FFF2-40B4-BE49-F238E27FC236}">
                <a16:creationId xmlns:a16="http://schemas.microsoft.com/office/drawing/2014/main" id="{5EB2FA02-62B2-42E5-9076-A56EFD9439B5}"/>
              </a:ext>
            </a:extLst>
          </p:cNvPr>
          <p:cNvSpPr txBox="1"/>
          <p:nvPr/>
        </p:nvSpPr>
        <p:spPr>
          <a:xfrm>
            <a:off x="2592924" y="3537385"/>
            <a:ext cx="8184567" cy="2765372"/>
          </a:xfrm>
          <a:prstGeom prst="rect">
            <a:avLst/>
          </a:prstGeom>
          <a:noFill/>
        </p:spPr>
        <p:txBody>
          <a:bodyPr wrap="square" rtlCol="0">
            <a:spAutoFit/>
          </a:bodyPr>
          <a:lstStyle/>
          <a:p>
            <a:pPr marL="742950" lvl="1" indent="-285750">
              <a:lnSpc>
                <a:spcPct val="107000"/>
              </a:lnSpc>
              <a:spcAft>
                <a:spcPts val="800"/>
              </a:spcAft>
              <a:buFont typeface="Courier New" panose="02070309020205020404" pitchFamily="49" charset="0"/>
              <a:buChar char="o"/>
            </a:pPr>
            <a:r>
              <a:rPr lang="en-US" dirty="0" err="1">
                <a:effectLst/>
                <a:latin typeface="Arial" panose="020B0604020202020204" pitchFamily="34" charset="0"/>
                <a:ea typeface="Calibri" panose="020F0502020204030204" pitchFamily="34" charset="0"/>
                <a:cs typeface="Arial" panose="020B0604020202020204" pitchFamily="34" charset="0"/>
              </a:rPr>
              <a:t>Tẩy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là</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một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trường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hợp</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khó</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cho</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bài</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toán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điểm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vì</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thực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tế</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một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người</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đã</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điểm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xong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thì</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thể</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xác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đinh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được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khuôn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mặt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mộc</a:t>
            </a:r>
            <a:r>
              <a:rPr lang="en-US" dirty="0">
                <a:effectLst/>
                <a:latin typeface="Arial" panose="020B0604020202020204" pitchFamily="34" charset="0"/>
                <a:ea typeface="Calibri" panose="020F0502020204030204" pitchFamily="34" charset="0"/>
                <a:cs typeface="Arial" panose="020B0604020202020204" pitchFamily="34" charset="0"/>
              </a:rPr>
              <a:t> ban </a:t>
            </a:r>
            <a:r>
              <a:rPr lang="en-US" dirty="0" err="1">
                <a:effectLst/>
                <a:latin typeface="Arial" panose="020B0604020202020204" pitchFamily="34" charset="0"/>
                <a:ea typeface="Calibri" panose="020F0502020204030204" pitchFamily="34" charset="0"/>
                <a:cs typeface="Arial" panose="020B0604020202020204" pitchFamily="34" charset="0"/>
              </a:rPr>
              <a:t>đầu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Màu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sắc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của</a:t>
            </a:r>
            <a:r>
              <a:rPr lang="en-US" dirty="0">
                <a:effectLst/>
                <a:latin typeface="Arial" panose="020B0604020202020204" pitchFamily="34" charset="0"/>
                <a:ea typeface="Calibri" panose="020F0502020204030204" pitchFamily="34" charset="0"/>
                <a:cs typeface="Arial" panose="020B0604020202020204" pitchFamily="34" charset="0"/>
              </a:rPr>
              <a:t> da, </a:t>
            </a:r>
            <a:r>
              <a:rPr lang="en-US" dirty="0" err="1">
                <a:effectLst/>
                <a:latin typeface="Arial" panose="020B0604020202020204" pitchFamily="34" charset="0"/>
                <a:ea typeface="Calibri" panose="020F0502020204030204" pitchFamily="34" charset="0"/>
                <a:cs typeface="Arial" panose="020B0604020202020204" pitchFamily="34" charset="0"/>
              </a:rPr>
              <a:t>những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vết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thâm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tàn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nhan</a:t>
            </a:r>
            <a:r>
              <a:rPr lang="en-US" dirty="0">
                <a:effectLst/>
                <a:latin typeface="Arial" panose="020B0604020202020204" pitchFamily="34" charset="0"/>
                <a:ea typeface="Calibri" panose="020F0502020204030204" pitchFamily="34" charset="0"/>
                <a:cs typeface="Arial" panose="020B0604020202020204" pitchFamily="34" charset="0"/>
              </a:rPr>
              <a:t>, … </a:t>
            </a:r>
            <a:r>
              <a:rPr lang="en-US" dirty="0" err="1">
                <a:effectLst/>
                <a:latin typeface="Arial" panose="020B0604020202020204" pitchFamily="34" charset="0"/>
                <a:ea typeface="Calibri" panose="020F0502020204030204" pitchFamily="34" charset="0"/>
                <a:cs typeface="Arial" panose="020B0604020202020204" pitchFamily="34" charset="0"/>
              </a:rPr>
              <a:t>đều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thể</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xác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định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được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Vì</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vậy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tẩy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là</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một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điều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rất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khó</a:t>
            </a:r>
            <a:r>
              <a:rPr lang="en-US" dirty="0">
                <a:effectLst/>
                <a:latin typeface="Arial" panose="020B0604020202020204" pitchFamily="34" charset="0"/>
                <a:ea typeface="Calibri" panose="020F0502020204030204" pitchFamily="34" charset="0"/>
                <a:cs typeface="Arial" panose="020B0604020202020204" pitchFamily="34" charset="0"/>
              </a:rPr>
              <a:t>.</a:t>
            </a:r>
          </a:p>
          <a:p>
            <a:pPr marL="742950" lvl="1" indent="-285750">
              <a:buFont typeface="Courier New" panose="02070309020205020404" pitchFamily="49" charset="0"/>
              <a:buChar char="o"/>
            </a:pPr>
            <a:r>
              <a:rPr lang="en-US" dirty="0" err="1">
                <a:effectLst/>
                <a:latin typeface="Arial" panose="020B0604020202020204" pitchFamily="34" charset="0"/>
                <a:ea typeface="Calibri" panose="020F0502020204030204" pitchFamily="34" charset="0"/>
                <a:cs typeface="Arial" panose="020B0604020202020204" pitchFamily="34" charset="0"/>
              </a:rPr>
              <a:t>Đồ</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án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này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không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phải</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dựa</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trên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các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thuật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toán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minh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như</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sử</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dụng</a:t>
            </a:r>
            <a:r>
              <a:rPr lang="en-US" dirty="0">
                <a:effectLst/>
                <a:latin typeface="Arial" panose="020B0604020202020204" pitchFamily="34" charset="0"/>
                <a:ea typeface="Calibri" panose="020F0502020204030204" pitchFamily="34" charset="0"/>
                <a:cs typeface="Arial" panose="020B0604020202020204" pitchFamily="34" charset="0"/>
              </a:rPr>
              <a:t> AI, Machine Learning, Deep Learning, … </a:t>
            </a:r>
            <a:r>
              <a:rPr lang="en-US" dirty="0" err="1">
                <a:effectLst/>
                <a:latin typeface="Arial" panose="020B0604020202020204" pitchFamily="34" charset="0"/>
                <a:ea typeface="Calibri" panose="020F0502020204030204" pitchFamily="34" charset="0"/>
                <a:cs typeface="Arial" panose="020B0604020202020204" pitchFamily="34" charset="0"/>
              </a:rPr>
              <a:t>mà</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chỉ</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sử</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dụng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thuật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toán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thông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thường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của</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thị</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giác</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máy</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tính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để</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xử</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lý</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dựa</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trên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tấm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ảnh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mẫu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rồi</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cho</a:t>
            </a:r>
            <a:r>
              <a:rPr lang="en-US" dirty="0">
                <a:effectLst/>
                <a:latin typeface="Arial" panose="020B0604020202020204" pitchFamily="34" charset="0"/>
                <a:ea typeface="Calibri" panose="020F0502020204030204" pitchFamily="34" charset="0"/>
                <a:cs typeface="Arial" panose="020B0604020202020204" pitchFamily="34" charset="0"/>
              </a:rPr>
              <a:t> ra </a:t>
            </a:r>
            <a:r>
              <a:rPr lang="en-US" dirty="0" err="1">
                <a:effectLst/>
                <a:latin typeface="Arial" panose="020B0604020202020204" pitchFamily="34" charset="0"/>
                <a:ea typeface="Calibri" panose="020F0502020204030204" pitchFamily="34" charset="0"/>
                <a:cs typeface="Arial" panose="020B0604020202020204" pitchFamily="34" charset="0"/>
              </a:rPr>
              <a:t>kết</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quả</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trang</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điểm</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dựa</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trên</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ảnh</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mẫu</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đó</a:t>
            </a:r>
            <a:r>
              <a:rPr lang="en-US" dirty="0">
                <a:effectLst/>
                <a:latin typeface="Arial" panose="020B0604020202020204" pitchFamily="34" charset="0"/>
                <a:ea typeface="Calibri" panose="020F0502020204030204" pitchFamily="34" charset="0"/>
                <a:cs typeface="Arial" panose="020B0604020202020204" pitchFamily="34" charset="0"/>
              </a:rPr>
              <a:t>.</a:t>
            </a:r>
            <a:endParaRPr lang="en-US" dirty="0">
              <a:latin typeface="Arial" panose="020B0604020202020204" pitchFamily="34" charset="0"/>
              <a:cs typeface="Arial" panose="020B0604020202020204" pitchFamily="34" charset="0"/>
            </a:endParaRPr>
          </a:p>
          <a:p>
            <a:endParaRPr lang="en-US" dirty="0"/>
          </a:p>
        </p:txBody>
      </p:sp>
      <p:sp>
        <p:nvSpPr>
          <p:cNvPr id="10" name="TextBox 9">
            <a:extLst>
              <a:ext uri="{FF2B5EF4-FFF2-40B4-BE49-F238E27FC236}">
                <a16:creationId xmlns:a16="http://schemas.microsoft.com/office/drawing/2014/main" id="{5E5E49F4-1FD3-4796-BD1E-973537097D23}"/>
              </a:ext>
            </a:extLst>
          </p:cNvPr>
          <p:cNvSpPr txBox="1"/>
          <p:nvPr/>
        </p:nvSpPr>
        <p:spPr>
          <a:xfrm>
            <a:off x="2592924" y="3124691"/>
            <a:ext cx="1517436" cy="369332"/>
          </a:xfrm>
          <a:prstGeom prst="rect">
            <a:avLst/>
          </a:prstGeom>
          <a:noFill/>
        </p:spPr>
        <p:txBody>
          <a:bodyPr wrap="square" rtlCol="0">
            <a:spAutoFit/>
          </a:bodyPr>
          <a:lstStyle/>
          <a:p>
            <a:r>
              <a:rPr lang="en-US" dirty="0" err="1">
                <a:effectLst/>
                <a:latin typeface="Arial" panose="020B0604020202020204" pitchFamily="34" charset="0"/>
                <a:ea typeface="Calibri" panose="020F0502020204030204" pitchFamily="34" charset="0"/>
                <a:cs typeface="Arial" panose="020B0604020202020204" pitchFamily="34" charset="0"/>
              </a:rPr>
              <a:t>Giải</a:t>
            </a:r>
            <a:r>
              <a:rPr lang="en-US" dirty="0">
                <a:effectLst/>
                <a:latin typeface="Arial" panose="020B0604020202020204" pitchFamily="34" charset="0"/>
                <a:ea typeface="Calibri" panose="020F0502020204030204" pitchFamily="34" charset="0"/>
                <a:cs typeface="Arial" panose="020B0604020202020204" pitchFamily="34" charset="0"/>
              </a:rPr>
              <a:t> </a:t>
            </a:r>
            <a:r>
              <a:rPr lang="en-US" dirty="0" err="1">
                <a:effectLst/>
                <a:latin typeface="Arial" panose="020B0604020202020204" pitchFamily="34" charset="0"/>
                <a:ea typeface="Calibri" panose="020F0502020204030204" pitchFamily="34" charset="0"/>
                <a:cs typeface="Arial" panose="020B0604020202020204" pitchFamily="34" charset="0"/>
              </a:rPr>
              <a:t>thích</a:t>
            </a:r>
            <a:r>
              <a:rPr lang="en-US" dirty="0">
                <a:effectLst/>
                <a:latin typeface="Arial" panose="020B0604020202020204" pitchFamily="34" charset="0"/>
                <a:ea typeface="Calibri" panose="020F0502020204030204" pitchFamily="34" charset="0"/>
                <a:cs typeface="Arial" panose="020B0604020202020204" pitchFamily="34" charset="0"/>
              </a:rPr>
              <a:t>:</a:t>
            </a:r>
          </a:p>
        </p:txBody>
      </p:sp>
    </p:spTree>
    <p:extLst>
      <p:ext uri="{BB962C8B-B14F-4D97-AF65-F5344CB8AC3E}">
        <p14:creationId xmlns:p14="http://schemas.microsoft.com/office/powerpoint/2010/main" val="29699408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5388-829E-4042-BD21-10088534CEBD}"/>
              </a:ext>
            </a:extLst>
          </p:cNvPr>
          <p:cNvSpPr>
            <a:spLocks noGrp="1"/>
          </p:cNvSpPr>
          <p:nvPr>
            <p:ph type="title"/>
          </p:nvPr>
        </p:nvSpPr>
        <p:spPr>
          <a:xfrm>
            <a:off x="2592926" y="624110"/>
            <a:ext cx="5059626" cy="867339"/>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3" name="Content Placeholder 2">
            <a:extLst>
              <a:ext uri="{FF2B5EF4-FFF2-40B4-BE49-F238E27FC236}">
                <a16:creationId xmlns:a16="http://schemas.microsoft.com/office/drawing/2014/main" id="{B6AAEF73-71F0-4705-A8B8-9E94FAD2BDE6}"/>
              </a:ext>
            </a:extLst>
          </p:cNvPr>
          <p:cNvSpPr>
            <a:spLocks noGrp="1"/>
          </p:cNvSpPr>
          <p:nvPr>
            <p:ph idx="1"/>
          </p:nvPr>
        </p:nvSpPr>
        <p:spPr>
          <a:xfrm>
            <a:off x="2592926" y="2117092"/>
            <a:ext cx="8572379" cy="3289098"/>
          </a:xfrm>
        </p:spPr>
        <p:txBody>
          <a:bodyPr>
            <a:noAutofit/>
          </a:bodyPr>
          <a:lstStyle/>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tìm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hiểu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hoàn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thành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nhận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makeup face.</a:t>
            </a:r>
          </a:p>
          <a:p>
            <a:pPr lvl="1"/>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endParaRPr lang="en-US" sz="28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dàng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cài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chương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trình</a:t>
            </a:r>
            <a:endParaRPr lang="en-US" sz="2800" dirty="0">
              <a:latin typeface="Arial" panose="020B0604020202020204" pitchFamily="34" charset="0"/>
              <a:cs typeface="Arial" panose="020B0604020202020204" pitchFamily="34" charset="0"/>
            </a:endParaRPr>
          </a:p>
          <a:p>
            <a:pPr marL="457200" lvl="1" indent="0">
              <a:buNone/>
            </a:pPr>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DA97F5E-B0B0-4494-9EE7-D6B7AAFB5636}"/>
              </a:ext>
            </a:extLst>
          </p:cNvPr>
          <p:cNvSpPr>
            <a:spLocks noGrp="1"/>
          </p:cNvSpPr>
          <p:nvPr>
            <p:ph type="sldNum" sz="quarter" idx="12"/>
          </p:nvPr>
        </p:nvSpPr>
        <p:spPr/>
        <p:txBody>
          <a:bodyPr/>
          <a:lstStyle/>
          <a:p>
            <a:fld id="{AD4E009D-2672-4713-8131-A369601E2E73}" type="slidenum">
              <a:rPr lang="en-US" smtClean="0"/>
              <a:t>22</a:t>
            </a:fld>
            <a:endParaRPr lang="en-US"/>
          </a:p>
        </p:txBody>
      </p:sp>
    </p:spTree>
    <p:extLst>
      <p:ext uri="{BB962C8B-B14F-4D97-AF65-F5344CB8AC3E}">
        <p14:creationId xmlns:p14="http://schemas.microsoft.com/office/powerpoint/2010/main" val="10251962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13C323A-0574-455A-87DA-F0D606FDC5D4}"/>
              </a:ext>
            </a:extLst>
          </p:cNvPr>
          <p:cNvSpPr txBox="1">
            <a:spLocks noGrp="1"/>
          </p:cNvSpPr>
          <p:nvPr>
            <p:ph idx="1"/>
          </p:nvPr>
        </p:nvSpPr>
        <p:spPr>
          <a:xfrm>
            <a:off x="1882067" y="1463041"/>
            <a:ext cx="10005134" cy="500878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chế</a:t>
            </a:r>
            <a:r>
              <a:rPr lang="en-US" sz="2800" dirty="0">
                <a:latin typeface="Arial" panose="020B0604020202020204" pitchFamily="34" charset="0"/>
                <a:cs typeface="Arial" panose="020B0604020202020204" pitchFamily="34" charset="0"/>
              </a:rPr>
              <a:t>:</a:t>
            </a: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chưa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số</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bị</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tóc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mở</a:t>
            </a:r>
            <a:r>
              <a:rPr lang="en-US" sz="2800" dirty="0">
                <a:latin typeface="Arial" panose="020B0604020202020204" pitchFamily="34" charset="0"/>
                <a:cs typeface="Arial" panose="020B0604020202020204" pitchFamily="34" charset="0"/>
              </a:rPr>
              <a:t> to,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méo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thì</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a:t>
            </a:r>
          </a:p>
          <a:p>
            <a:pPr lvl="1"/>
            <a:r>
              <a:rPr lang="en-US" sz="2800" dirty="0">
                <a:latin typeface="Arial" panose="020B0604020202020204" pitchFamily="34" charset="0"/>
                <a:cs typeface="Arial" panose="020B0604020202020204" pitchFamily="34" charset="0"/>
              </a:rPr>
              <a:t>Dataset </a:t>
            </a:r>
            <a:r>
              <a:rPr lang="en-US" sz="2800" dirty="0" err="1">
                <a:latin typeface="Arial" panose="020B0604020202020204" pitchFamily="34" charset="0"/>
                <a:cs typeface="Arial" panose="020B0604020202020204" pitchFamily="34" charset="0"/>
              </a:rPr>
              <a:t>thu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thập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quét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mọi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kiểu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makup</a:t>
            </a:r>
            <a:r>
              <a:rPr lang="en-US" sz="2800" dirty="0">
                <a:latin typeface="Arial" panose="020B0604020202020204" pitchFamily="34" charset="0"/>
                <a:cs typeface="Arial" panose="020B0604020202020204" pitchFamily="34" charset="0"/>
              </a:rPr>
              <a:t> face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đợi</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tẩy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endParaRPr lang="en-US" sz="2800" dirty="0">
              <a:latin typeface="Arial" panose="020B0604020202020204" pitchFamily="34" charset="0"/>
              <a:cs typeface="Arial" panose="020B0604020202020204" pitchFamily="34" charset="0"/>
            </a:endParaRPr>
          </a:p>
          <a:p>
            <a:pPr marL="457200" lvl="1" indent="0">
              <a:buFont typeface="Wingdings 3" charset="2"/>
              <a:buNone/>
            </a:pPr>
            <a:endParaRPr lang="en-US" sz="2800"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96357CDC-A43D-437A-BDDE-86AC10DDD314}"/>
              </a:ext>
            </a:extLst>
          </p:cNvPr>
          <p:cNvSpPr>
            <a:spLocks noGrp="1"/>
          </p:cNvSpPr>
          <p:nvPr>
            <p:ph type="title"/>
          </p:nvPr>
        </p:nvSpPr>
        <p:spPr>
          <a:xfrm>
            <a:off x="1882067" y="582535"/>
            <a:ext cx="7498096" cy="1140744"/>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2" name="Slide Number Placeholder 1">
            <a:extLst>
              <a:ext uri="{FF2B5EF4-FFF2-40B4-BE49-F238E27FC236}">
                <a16:creationId xmlns:a16="http://schemas.microsoft.com/office/drawing/2014/main" id="{9501D0F4-F540-41CB-9B66-9DF81BA50A90}"/>
              </a:ext>
            </a:extLst>
          </p:cNvPr>
          <p:cNvSpPr>
            <a:spLocks noGrp="1"/>
          </p:cNvSpPr>
          <p:nvPr>
            <p:ph type="sldNum" sz="quarter" idx="12"/>
          </p:nvPr>
        </p:nvSpPr>
        <p:spPr/>
        <p:txBody>
          <a:bodyPr/>
          <a:lstStyle/>
          <a:p>
            <a:fld id="{AD4E009D-2672-4713-8131-A369601E2E73}" type="slidenum">
              <a:rPr lang="en-US" smtClean="0"/>
              <a:t>23</a:t>
            </a:fld>
            <a:endParaRPr lang="en-US"/>
          </a:p>
        </p:txBody>
      </p:sp>
    </p:spTree>
    <p:extLst>
      <p:ext uri="{BB962C8B-B14F-4D97-AF65-F5344CB8AC3E}">
        <p14:creationId xmlns:p14="http://schemas.microsoft.com/office/powerpoint/2010/main" val="278546640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8FB54-FA84-4C93-9368-AFFA118AB3F9}"/>
              </a:ext>
            </a:extLst>
          </p:cNvPr>
          <p:cNvSpPr>
            <a:spLocks noGrp="1"/>
          </p:cNvSpPr>
          <p:nvPr>
            <p:ph type="title"/>
          </p:nvPr>
        </p:nvSpPr>
        <p:spPr>
          <a:xfrm>
            <a:off x="2085474" y="3046468"/>
            <a:ext cx="9529010" cy="1280890"/>
          </a:xfrm>
        </p:spPr>
        <p:txBody>
          <a:bodyPr>
            <a:noAutofit/>
          </a:bodyPr>
          <a:lstStyle/>
          <a:p>
            <a:r>
              <a:rPr lang="en-VN" sz="4800" b="1" dirty="0">
                <a:solidFill>
                  <a:srgbClr val="FF0000"/>
                </a:solidFill>
                <a:latin typeface="Arial" panose="020B0604020202020204" pitchFamily="34" charset="0"/>
                <a:cs typeface="Arial" panose="020B0604020202020204" pitchFamily="34" charset="0"/>
              </a:rPr>
              <a:t>Thank you and have a nice day.</a:t>
            </a:r>
            <a:endParaRPr lang="en-US" sz="4800"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CCD7549C-708E-425C-9E96-674C2A46E868}"/>
              </a:ext>
            </a:extLst>
          </p:cNvPr>
          <p:cNvSpPr>
            <a:spLocks noGrp="1"/>
          </p:cNvSpPr>
          <p:nvPr>
            <p:ph type="sldNum" sz="quarter" idx="12"/>
          </p:nvPr>
        </p:nvSpPr>
        <p:spPr/>
        <p:txBody>
          <a:bodyPr/>
          <a:lstStyle/>
          <a:p>
            <a:fld id="{AD4E009D-2672-4713-8131-A369601E2E73}" type="slidenum">
              <a:rPr lang="en-US" smtClean="0"/>
              <a:t>24</a:t>
            </a:fld>
            <a:endParaRPr lang="en-US"/>
          </a:p>
        </p:txBody>
      </p:sp>
    </p:spTree>
    <p:extLst>
      <p:ext uri="{BB962C8B-B14F-4D97-AF65-F5344CB8AC3E}">
        <p14:creationId xmlns:p14="http://schemas.microsoft.com/office/powerpoint/2010/main" val="3345177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A310886-AEAC-4E00-AB1F-83AF18FE3EC2}"/>
              </a:ext>
            </a:extLst>
          </p:cNvPr>
          <p:cNvSpPr>
            <a:spLocks noGrp="1"/>
          </p:cNvSpPr>
          <p:nvPr>
            <p:ph idx="1"/>
          </p:nvPr>
        </p:nvSpPr>
        <p:spPr>
          <a:xfrm>
            <a:off x="2589212" y="2561232"/>
            <a:ext cx="8915400" cy="3349990"/>
          </a:xfrm>
        </p:spPr>
        <p:txBody>
          <a:bodyPr>
            <a:normAutofit/>
          </a:bodyPr>
          <a:lstStyle/>
          <a:p>
            <a:r>
              <a:rPr lang="en-US" sz="2800" dirty="0">
                <a:latin typeface="Arial" panose="020B0604020202020204" pitchFamily="34" charset="0"/>
                <a:cs typeface="Arial" panose="020B0604020202020204" pitchFamily="34" charset="0"/>
              </a:rPr>
              <a:t>Khi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thẫm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ấy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kiểu</a:t>
            </a:r>
            <a:r>
              <a:rPr lang="en-US" sz="2800" dirty="0">
                <a:latin typeface="Arial" panose="020B0604020202020204" pitchFamily="34" charset="0"/>
                <a:cs typeface="Arial" panose="020B0604020202020204" pitchFamily="34" charset="0"/>
              </a:rPr>
              <a:t> make up </a:t>
            </a:r>
            <a:r>
              <a:rPr lang="en-US" sz="2800" dirty="0" err="1">
                <a:latin typeface="Arial" panose="020B0604020202020204" pitchFamily="34" charset="0"/>
                <a:cs typeface="Arial" panose="020B0604020202020204" pitchFamily="34" charset="0"/>
              </a:rPr>
              <a:t>mẫu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từ</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mục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yêu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chuyên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thế</a:t>
            </a:r>
            <a:r>
              <a:rPr lang="en-US" sz="2800" dirty="0">
                <a:latin typeface="Arial" panose="020B0604020202020204" pitchFamily="34" charset="0"/>
                <a:cs typeface="Arial" panose="020B0604020202020204" pitchFamily="34" charset="0"/>
              </a:rPr>
              <a:t>.</a:t>
            </a:r>
          </a:p>
          <a:p>
            <a:r>
              <a:rPr lang="en-US" sz="2800" dirty="0" err="1">
                <a:latin typeface="Arial" panose="020B0604020202020204" pitchFamily="34" charset="0"/>
                <a:cs typeface="Arial" panose="020B0604020202020204" pitchFamily="34" charset="0"/>
              </a:rPr>
              <a:t>Trước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chuyên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a:t>
            </a:r>
            <a:r>
              <a:rPr lang="en-US" sz="2800" dirty="0">
                <a:latin typeface="Arial" panose="020B0604020202020204" pitchFamily="34" charset="0"/>
                <a:cs typeface="Arial" panose="020B0604020202020204" pitchFamily="34" charset="0"/>
              </a:rPr>
              <a:t> make up, </a:t>
            </a:r>
            <a:r>
              <a:rPr lang="en-US" sz="2800" dirty="0" err="1">
                <a:latin typeface="Arial" panose="020B0604020202020204" pitchFamily="34" charset="0"/>
                <a:cs typeface="Arial" panose="020B0604020202020204" pitchFamily="34" charset="0"/>
              </a:rPr>
              <a:t>sẽ</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cùng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hữu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ích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nếu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cô</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ấy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xem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trước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ứng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Tuy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nhiên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điều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rất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khó</a:t>
            </a:r>
            <a:r>
              <a:rPr lang="en-US" sz="2800" dirty="0">
                <a:latin typeface="Arial" panose="020B0604020202020204" pitchFamily="34" charset="0"/>
                <a:cs typeface="Arial" panose="020B0604020202020204" pitchFamily="34" charset="0"/>
              </a:rPr>
              <a:t> .</a:t>
            </a:r>
          </a:p>
        </p:txBody>
      </p:sp>
      <p:sp>
        <p:nvSpPr>
          <p:cNvPr id="4" name="Slide Number Placeholder 3">
            <a:extLst>
              <a:ext uri="{FF2B5EF4-FFF2-40B4-BE49-F238E27FC236}">
                <a16:creationId xmlns:a16="http://schemas.microsoft.com/office/drawing/2014/main" id="{B37D9E99-A9CC-4B80-AC9D-FF5A31945DEB}"/>
              </a:ext>
            </a:extLst>
          </p:cNvPr>
          <p:cNvSpPr>
            <a:spLocks noGrp="1"/>
          </p:cNvSpPr>
          <p:nvPr>
            <p:ph type="sldNum" sz="quarter" idx="12"/>
          </p:nvPr>
        </p:nvSpPr>
        <p:spPr/>
        <p:txBody>
          <a:bodyPr/>
          <a:lstStyle/>
          <a:p>
            <a:fld id="{AD4E009D-2672-4713-8131-A369601E2E73}" type="slidenum">
              <a:rPr lang="en-US" smtClean="0"/>
              <a:t>3</a:t>
            </a:fld>
            <a:endParaRPr lang="en-US"/>
          </a:p>
        </p:txBody>
      </p:sp>
      <p:sp>
        <p:nvSpPr>
          <p:cNvPr id="5" name="Title 1">
            <a:extLst>
              <a:ext uri="{FF2B5EF4-FFF2-40B4-BE49-F238E27FC236}">
                <a16:creationId xmlns:a16="http://schemas.microsoft.com/office/drawing/2014/main" id="{7C72A44E-6E54-4EB0-B250-504CC58FABC5}"/>
              </a:ext>
            </a:extLst>
          </p:cNvPr>
          <p:cNvSpPr>
            <a:spLocks noGrp="1"/>
          </p:cNvSpPr>
          <p:nvPr>
            <p:ph type="title"/>
          </p:nvPr>
        </p:nvSpPr>
        <p:spPr>
          <a:xfrm>
            <a:off x="2592388" y="623888"/>
            <a:ext cx="4642601" cy="1012407"/>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6" name="TextBox 5">
            <a:extLst>
              <a:ext uri="{FF2B5EF4-FFF2-40B4-BE49-F238E27FC236}">
                <a16:creationId xmlns:a16="http://schemas.microsoft.com/office/drawing/2014/main" id="{6D294215-BB4B-498C-85B8-F9E1A092D4D1}"/>
              </a:ext>
            </a:extLst>
          </p:cNvPr>
          <p:cNvSpPr txBox="1"/>
          <p:nvPr/>
        </p:nvSpPr>
        <p:spPr>
          <a:xfrm>
            <a:off x="2589212" y="1548825"/>
            <a:ext cx="7523748" cy="584775"/>
          </a:xfrm>
          <a:prstGeom prst="rect">
            <a:avLst/>
          </a:prstGeom>
          <a:noFill/>
        </p:spPr>
        <p:txBody>
          <a:bodyPr wrap="square" rtlCol="0">
            <a:spAutoFit/>
          </a:bodyPr>
          <a:lstStyle/>
          <a:p>
            <a:r>
              <a:rPr lang="en-US" sz="3200" b="1" dirty="0" err="1">
                <a:latin typeface="Arial" panose="020B0604020202020204" pitchFamily="34" charset="0"/>
                <a:cs typeface="Arial" panose="020B0604020202020204" pitchFamily="34" charset="0"/>
              </a:rPr>
              <a:t>Xét</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xem</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tình</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huống</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như</a:t>
            </a:r>
            <a:r>
              <a:rPr lang="en-US" sz="3200" b="1" dirty="0">
                <a:latin typeface="Arial" panose="020B0604020202020204" pitchFamily="34" charset="0"/>
                <a:cs typeface="Arial" panose="020B0604020202020204" pitchFamily="34" charset="0"/>
              </a:rPr>
              <a:t> </a:t>
            </a:r>
            <a:r>
              <a:rPr lang="en-US" sz="3200" b="1" dirty="0" err="1">
                <a:latin typeface="Arial" panose="020B0604020202020204" pitchFamily="34" charset="0"/>
                <a:cs typeface="Arial" panose="020B0604020202020204" pitchFamily="34" charset="0"/>
              </a:rPr>
              <a:t>sau</a:t>
            </a:r>
            <a:r>
              <a:rPr lang="en-US" sz="3200" b="1"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2563383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2E43D8-DD02-4E46-88B9-AD615191998D}"/>
              </a:ext>
            </a:extLst>
          </p:cNvPr>
          <p:cNvSpPr>
            <a:spLocks noGrp="1"/>
          </p:cNvSpPr>
          <p:nvPr>
            <p:ph idx="1"/>
          </p:nvPr>
        </p:nvSpPr>
        <p:spPr>
          <a:xfrm>
            <a:off x="2236286" y="1590848"/>
            <a:ext cx="8915400" cy="3096127"/>
          </a:xfrm>
        </p:spPr>
        <p:txBody>
          <a:bodyPr>
            <a:normAutofit/>
          </a:bodyPr>
          <a:lstStyle/>
          <a:p>
            <a:r>
              <a:rPr lang="en-US" sz="2800" dirty="0">
                <a:latin typeface="Arial" panose="020B0604020202020204" pitchFamily="34" charset="0"/>
                <a:cs typeface="Arial" panose="020B0604020202020204" pitchFamily="34" charset="0"/>
              </a:rPr>
              <a:t>Theo </a:t>
            </a:r>
            <a:r>
              <a:rPr lang="en-US" sz="2800" dirty="0" err="1">
                <a:latin typeface="Arial" panose="020B0604020202020204" pitchFamily="34" charset="0"/>
                <a:cs typeface="Arial" panose="020B0604020202020204" pitchFamily="34" charset="0"/>
              </a:rPr>
              <a:t>cách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truyền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thống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mọi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người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2 </a:t>
            </a:r>
            <a:r>
              <a:rPr lang="en-US" sz="2800" dirty="0" err="1">
                <a:latin typeface="Arial" panose="020B0604020202020204" pitchFamily="34" charset="0"/>
                <a:cs typeface="Arial" panose="020B0604020202020204" pitchFamily="34" charset="0"/>
              </a:rPr>
              <a:t>lựa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chọn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a:t>
            </a:r>
          </a:p>
          <a:p>
            <a:pPr lvl="1"/>
            <a:r>
              <a:rPr lang="en-US" sz="2600" dirty="0">
                <a:latin typeface="Arial" panose="020B0604020202020204" pitchFamily="34" charset="0"/>
                <a:cs typeface="Arial" panose="020B0604020202020204" pitchFamily="34" charset="0"/>
              </a:rPr>
              <a:t>Trang </a:t>
            </a:r>
            <a:r>
              <a:rPr lang="en-US" sz="2600" dirty="0" err="1">
                <a:latin typeface="Arial" panose="020B0604020202020204" pitchFamily="34" charset="0"/>
                <a:cs typeface="Arial" panose="020B0604020202020204" pitchFamily="34" charset="0"/>
              </a:rPr>
              <a:t>điểm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truyền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thống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tốn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nhiều</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thời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gian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và</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đòi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hỏi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sự</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kiên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nhẫn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của</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những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người</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tham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gia</a:t>
            </a:r>
            <a:endParaRPr lang="en-US" sz="2600" dirty="0">
              <a:latin typeface="Arial" panose="020B0604020202020204" pitchFamily="34" charset="0"/>
              <a:cs typeface="Arial" panose="020B0604020202020204" pitchFamily="34" charset="0"/>
            </a:endParaRPr>
          </a:p>
          <a:p>
            <a:pPr lvl="1"/>
            <a:r>
              <a:rPr lang="en-US" sz="2600" dirty="0">
                <a:latin typeface="Arial" panose="020B0604020202020204" pitchFamily="34" charset="0"/>
                <a:cs typeface="Arial" panose="020B0604020202020204" pitchFamily="34" charset="0"/>
              </a:rPr>
              <a:t>Trang </a:t>
            </a:r>
            <a:r>
              <a:rPr lang="en-US" sz="2600" dirty="0" err="1">
                <a:latin typeface="Arial" panose="020B0604020202020204" pitchFamily="34" charset="0"/>
                <a:cs typeface="Arial" panose="020B0604020202020204" pitchFamily="34" charset="0"/>
              </a:rPr>
              <a:t>điểm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bằng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cách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chụp</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ảnh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và</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sử</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dụng</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các</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phần</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mềm</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chỉnh</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sửa</a:t>
            </a:r>
            <a:r>
              <a:rPr lang="en-US" sz="2600" dirty="0">
                <a:latin typeface="Arial" panose="020B0604020202020204" pitchFamily="34" charset="0"/>
                <a:cs typeface="Arial" panose="020B0604020202020204" pitchFamily="34" charset="0"/>
              </a:rPr>
              <a:t> </a:t>
            </a:r>
            <a:r>
              <a:rPr lang="en-US" sz="2600" dirty="0" err="1">
                <a:latin typeface="Arial" panose="020B0604020202020204" pitchFamily="34" charset="0"/>
                <a:cs typeface="Arial" panose="020B0604020202020204" pitchFamily="34" charset="0"/>
              </a:rPr>
              <a:t>ảnh</a:t>
            </a:r>
            <a:r>
              <a:rPr lang="en-US" sz="2600" dirty="0">
                <a:latin typeface="Arial" panose="020B0604020202020204" pitchFamily="34" charset="0"/>
                <a:cs typeface="Arial" panose="020B0604020202020204" pitchFamily="34" charset="0"/>
              </a:rPr>
              <a:t>.</a:t>
            </a:r>
          </a:p>
        </p:txBody>
      </p:sp>
      <p:sp>
        <p:nvSpPr>
          <p:cNvPr id="4" name="Slide Number Placeholder 3">
            <a:extLst>
              <a:ext uri="{FF2B5EF4-FFF2-40B4-BE49-F238E27FC236}">
                <a16:creationId xmlns:a16="http://schemas.microsoft.com/office/drawing/2014/main" id="{F6AEACD1-6195-4E3E-9087-A52028081EE6}"/>
              </a:ext>
            </a:extLst>
          </p:cNvPr>
          <p:cNvSpPr>
            <a:spLocks noGrp="1"/>
          </p:cNvSpPr>
          <p:nvPr>
            <p:ph type="sldNum" sz="quarter" idx="12"/>
          </p:nvPr>
        </p:nvSpPr>
        <p:spPr/>
        <p:txBody>
          <a:bodyPr/>
          <a:lstStyle/>
          <a:p>
            <a:fld id="{AD4E009D-2672-4713-8131-A369601E2E73}" type="slidenum">
              <a:rPr lang="en-US" smtClean="0"/>
              <a:t>4</a:t>
            </a:fld>
            <a:endParaRPr lang="en-US"/>
          </a:p>
        </p:txBody>
      </p:sp>
      <p:sp>
        <p:nvSpPr>
          <p:cNvPr id="5" name="Title 1">
            <a:extLst>
              <a:ext uri="{FF2B5EF4-FFF2-40B4-BE49-F238E27FC236}">
                <a16:creationId xmlns:a16="http://schemas.microsoft.com/office/drawing/2014/main" id="{EF142BC2-C312-482D-A382-694CC37F529F}"/>
              </a:ext>
            </a:extLst>
          </p:cNvPr>
          <p:cNvSpPr>
            <a:spLocks noGrp="1"/>
          </p:cNvSpPr>
          <p:nvPr>
            <p:ph type="title"/>
          </p:nvPr>
        </p:nvSpPr>
        <p:spPr>
          <a:xfrm>
            <a:off x="2452437" y="555551"/>
            <a:ext cx="4594475" cy="993274"/>
          </a:xfrm>
        </p:spPr>
        <p:txBody>
          <a:bodyPr>
            <a:normAutofit/>
          </a:bodyPr>
          <a:lstStyle/>
          <a:p>
            <a:r>
              <a:rPr lang="en-US" sz="4800" b="1" dirty="0">
                <a:latin typeface="Arial" panose="020B0604020202020204" pitchFamily="34" charset="0"/>
                <a:cs typeface="Arial" panose="020B0604020202020204" pitchFamily="34" charset="0"/>
              </a:rPr>
              <a:t>GIỚI THIỆU</a:t>
            </a:r>
          </a:p>
        </p:txBody>
      </p:sp>
      <p:sp>
        <p:nvSpPr>
          <p:cNvPr id="7" name="Arrow: Right 6">
            <a:extLst>
              <a:ext uri="{FF2B5EF4-FFF2-40B4-BE49-F238E27FC236}">
                <a16:creationId xmlns:a16="http://schemas.microsoft.com/office/drawing/2014/main" id="{4E2BA278-7610-472D-A58B-08CAA0029983}"/>
              </a:ext>
            </a:extLst>
          </p:cNvPr>
          <p:cNvSpPr/>
          <p:nvPr/>
        </p:nvSpPr>
        <p:spPr>
          <a:xfrm>
            <a:off x="2452437" y="4835902"/>
            <a:ext cx="603682" cy="24787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8AF61FEF-6212-4940-8A74-34C27EC2A18E}"/>
              </a:ext>
            </a:extLst>
          </p:cNvPr>
          <p:cNvSpPr txBox="1"/>
          <p:nvPr/>
        </p:nvSpPr>
        <p:spPr>
          <a:xfrm>
            <a:off x="3153528" y="4686975"/>
            <a:ext cx="7998158" cy="1384995"/>
          </a:xfrm>
          <a:prstGeom prst="rect">
            <a:avLst/>
          </a:prstGeom>
          <a:noFill/>
        </p:spPr>
        <p:txBody>
          <a:bodyPr wrap="square" rtlCol="0">
            <a:spAutoFit/>
          </a:bodyPr>
          <a:lstStyle/>
          <a:p>
            <a:r>
              <a:rPr lang="en-US" sz="2800" dirty="0" err="1">
                <a:latin typeface="Arial" panose="020B0604020202020204" pitchFamily="34" charset="0"/>
                <a:cs typeface="Arial" panose="020B0604020202020204" pitchFamily="34" charset="0"/>
              </a:rPr>
              <a:t>Từ</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khăn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em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quyết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định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trình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về</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phương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giúp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chóng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0778338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taking a selfie&#10;&#10;Description automatically generated">
            <a:extLst>
              <a:ext uri="{FF2B5EF4-FFF2-40B4-BE49-F238E27FC236}">
                <a16:creationId xmlns:a16="http://schemas.microsoft.com/office/drawing/2014/main" id="{BB37DB9B-2E06-40C5-B72C-DC02F49D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7816" y="448765"/>
            <a:ext cx="3281245" cy="4021606"/>
          </a:xfrm>
          <a:prstGeom prst="rect">
            <a:avLst/>
          </a:prstGeom>
        </p:spPr>
      </p:pic>
      <p:pic>
        <p:nvPicPr>
          <p:cNvPr id="7" name="Picture 6" descr="A person taking a selfie&#10;&#10;Description automatically generated">
            <a:extLst>
              <a:ext uri="{FF2B5EF4-FFF2-40B4-BE49-F238E27FC236}">
                <a16:creationId xmlns:a16="http://schemas.microsoft.com/office/drawing/2014/main" id="{721C0808-6F9D-48D9-8DE2-742871CDB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12964" y="448764"/>
            <a:ext cx="4029664" cy="4021605"/>
          </a:xfrm>
          <a:prstGeom prst="rect">
            <a:avLst/>
          </a:prstGeom>
        </p:spPr>
      </p:pic>
      <p:sp>
        <p:nvSpPr>
          <p:cNvPr id="8" name="Arrow: Right 7">
            <a:extLst>
              <a:ext uri="{FF2B5EF4-FFF2-40B4-BE49-F238E27FC236}">
                <a16:creationId xmlns:a16="http://schemas.microsoft.com/office/drawing/2014/main" id="{0048F845-B400-477D-910D-A28F85100523}"/>
              </a:ext>
            </a:extLst>
          </p:cNvPr>
          <p:cNvSpPr/>
          <p:nvPr/>
        </p:nvSpPr>
        <p:spPr>
          <a:xfrm>
            <a:off x="5857875" y="2809875"/>
            <a:ext cx="876300" cy="476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6B1521-8F9C-4523-9E0E-ACAAA33D484F}"/>
              </a:ext>
            </a:extLst>
          </p:cNvPr>
          <p:cNvSpPr txBox="1"/>
          <p:nvPr/>
        </p:nvSpPr>
        <p:spPr>
          <a:xfrm>
            <a:off x="3566799" y="4572210"/>
            <a:ext cx="92327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Input</a:t>
            </a:r>
          </a:p>
        </p:txBody>
      </p:sp>
      <p:sp>
        <p:nvSpPr>
          <p:cNvPr id="10" name="TextBox 9">
            <a:extLst>
              <a:ext uri="{FF2B5EF4-FFF2-40B4-BE49-F238E27FC236}">
                <a16:creationId xmlns:a16="http://schemas.microsoft.com/office/drawing/2014/main" id="{05A289C4-D562-4031-BF46-6CFD841DB855}"/>
              </a:ext>
            </a:extLst>
          </p:cNvPr>
          <p:cNvSpPr txBox="1"/>
          <p:nvPr/>
        </p:nvSpPr>
        <p:spPr>
          <a:xfrm>
            <a:off x="8268502" y="4572209"/>
            <a:ext cx="111858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Output</a:t>
            </a:r>
          </a:p>
        </p:txBody>
      </p:sp>
      <p:sp>
        <p:nvSpPr>
          <p:cNvPr id="2" name="Slide Number Placeholder 1">
            <a:extLst>
              <a:ext uri="{FF2B5EF4-FFF2-40B4-BE49-F238E27FC236}">
                <a16:creationId xmlns:a16="http://schemas.microsoft.com/office/drawing/2014/main" id="{97953554-5729-414A-AE34-A9351DD341A7}"/>
              </a:ext>
            </a:extLst>
          </p:cNvPr>
          <p:cNvSpPr>
            <a:spLocks noGrp="1"/>
          </p:cNvSpPr>
          <p:nvPr>
            <p:ph type="sldNum" sz="quarter" idx="12"/>
          </p:nvPr>
        </p:nvSpPr>
        <p:spPr/>
        <p:txBody>
          <a:bodyPr/>
          <a:lstStyle/>
          <a:p>
            <a:fld id="{AD4E009D-2672-4713-8131-A369601E2E73}" type="slidenum">
              <a:rPr lang="en-US" smtClean="0"/>
              <a:t>5</a:t>
            </a:fld>
            <a:endParaRPr lang="en-US"/>
          </a:p>
        </p:txBody>
      </p:sp>
      <p:sp>
        <p:nvSpPr>
          <p:cNvPr id="11" name="Content Placeholder 2">
            <a:extLst>
              <a:ext uri="{FF2B5EF4-FFF2-40B4-BE49-F238E27FC236}">
                <a16:creationId xmlns:a16="http://schemas.microsoft.com/office/drawing/2014/main" id="{4B907906-E407-47C8-A002-BFF3B2DD440A}"/>
              </a:ext>
            </a:extLst>
          </p:cNvPr>
          <p:cNvSpPr>
            <a:spLocks noGrp="1"/>
          </p:cNvSpPr>
          <p:nvPr>
            <p:ph idx="1"/>
          </p:nvPr>
        </p:nvSpPr>
        <p:spPr>
          <a:xfrm>
            <a:off x="2276475" y="5091560"/>
            <a:ext cx="8915400" cy="1558020"/>
          </a:xfrm>
        </p:spPr>
        <p:txBody>
          <a:bodyPr>
            <a:noAutofit/>
          </a:bodyPr>
          <a:lstStyle/>
          <a:p>
            <a:r>
              <a:rPr lang="en-US" sz="2800" dirty="0">
                <a:latin typeface="Arial" panose="020B0604020202020204" pitchFamily="34" charset="0"/>
                <a:cs typeface="Arial" panose="020B0604020202020204" pitchFamily="34" charset="0"/>
              </a:rPr>
              <a:t>Input: </a:t>
            </a:r>
            <a:r>
              <a:rPr lang="en-US" sz="2800" dirty="0" err="1">
                <a:solidFill>
                  <a:srgbClr val="3F3F3F"/>
                </a:solidFill>
                <a:latin typeface="Arial" panose="020B0604020202020204" pitchFamily="34" charset="0"/>
                <a:cs typeface="Arial" panose="020B0604020202020204" pitchFamily="34" charset="0"/>
              </a:rPr>
              <a:t>Một</a:t>
            </a:r>
            <a:r>
              <a:rPr lang="vi-VN" sz="2800" b="0" i="0" u="none" strike="noStrike" dirty="0">
                <a:solidFill>
                  <a:srgbClr val="3F3F3F"/>
                </a:solidFill>
                <a:effectLst/>
                <a:latin typeface="Arial" panose="020B0604020202020204" pitchFamily="34" charset="0"/>
                <a:cs typeface="Arial" panose="020B0604020202020204" pitchFamily="34" charset="0"/>
              </a:rPr>
              <a:t> bức ảnh chụp khuôn mặt người phụ nữ </a:t>
            </a:r>
            <a:r>
              <a:rPr lang="en-US" sz="2800" b="0" i="0" u="none" strike="noStrike" dirty="0" err="1">
                <a:solidFill>
                  <a:srgbClr val="3F3F3F"/>
                </a:solidFill>
                <a:effectLst/>
                <a:latin typeface="Arial" panose="020B0604020202020204" pitchFamily="34" charset="0"/>
                <a:cs typeface="Arial" panose="020B0604020202020204" pitchFamily="34" charset="0"/>
              </a:rPr>
              <a:t>và</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một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bức</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ảnh</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làm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mẫu</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trang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điểm</a:t>
            </a:r>
            <a:r>
              <a:rPr lang="en-US" sz="2800" dirty="0">
                <a:solidFill>
                  <a:srgbClr val="3F3F3F"/>
                </a:solidFill>
                <a:latin typeface="Arial" panose="020B0604020202020204" pitchFamily="34" charset="0"/>
                <a:cs typeface="Arial" panose="020B0604020202020204" pitchFamily="34" charset="0"/>
              </a:rPr>
              <a:t>.</a:t>
            </a:r>
          </a:p>
          <a:p>
            <a:r>
              <a:rPr lang="vi-VN" sz="2800" b="0" i="0" u="none" strike="noStrike" dirty="0">
                <a:solidFill>
                  <a:srgbClr val="3F3F3F"/>
                </a:solidFill>
                <a:effectLst/>
                <a:latin typeface="Arial" panose="020B0604020202020204" pitchFamily="34" charset="0"/>
                <a:cs typeface="Arial" panose="020B0604020202020204" pitchFamily="34" charset="0"/>
              </a:rPr>
              <a:t>Output: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vi-VN" sz="2800" b="0" i="0" u="none" strike="noStrike" dirty="0">
                <a:solidFill>
                  <a:srgbClr val="3F3F3F"/>
                </a:solidFill>
                <a:effectLst/>
                <a:latin typeface="Arial" panose="020B0604020202020204" pitchFamily="34" charset="0"/>
                <a:cs typeface="Arial" panose="020B0604020202020204" pitchFamily="34" charset="0"/>
              </a:rPr>
              <a:t>Bức ảnh sau khi đã được </a:t>
            </a:r>
            <a:r>
              <a:rPr lang="en-US" sz="2800" b="0" i="0" u="none" strike="noStrike" dirty="0">
                <a:solidFill>
                  <a:srgbClr val="3F3F3F"/>
                </a:solidFill>
                <a:effectLst/>
                <a:latin typeface="Arial" panose="020B0604020202020204" pitchFamily="34" charset="0"/>
                <a:cs typeface="Arial" panose="020B0604020202020204" pitchFamily="34" charset="0"/>
              </a:rPr>
              <a:t>makeup.</a:t>
            </a:r>
            <a:endParaRPr lang="en-US" sz="28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41425321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18D9-D891-4952-9C75-6AECC588DEF1}"/>
              </a:ext>
            </a:extLst>
          </p:cNvPr>
          <p:cNvSpPr>
            <a:spLocks noGrp="1"/>
          </p:cNvSpPr>
          <p:nvPr>
            <p:ph type="title"/>
          </p:nvPr>
        </p:nvSpPr>
        <p:spPr>
          <a:xfrm>
            <a:off x="2379861" y="526456"/>
            <a:ext cx="8911687" cy="1009381"/>
          </a:xfrm>
        </p:spPr>
        <p:txBody>
          <a:bodyPr>
            <a:normAutofit/>
          </a:bodyPr>
          <a:lstStyle/>
          <a:p>
            <a:r>
              <a:rPr lang="vi-VN" sz="4800" b="1" dirty="0">
                <a:latin typeface="Arial" panose="020B0604020202020204" pitchFamily="34" charset="0"/>
                <a:cs typeface="Arial" panose="020B0604020202020204" pitchFamily="34" charset="0"/>
              </a:rPr>
              <a:t>Tầm quan trọng của bài toán</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E4A9EE4-0283-45EB-8916-F034A18008CF}"/>
              </a:ext>
            </a:extLst>
          </p:cNvPr>
          <p:cNvSpPr>
            <a:spLocks noGrp="1"/>
          </p:cNvSpPr>
          <p:nvPr>
            <p:ph idx="1"/>
          </p:nvPr>
        </p:nvSpPr>
        <p:spPr>
          <a:xfrm>
            <a:off x="2589211" y="1908699"/>
            <a:ext cx="8570019" cy="4802819"/>
          </a:xfrm>
        </p:spPr>
        <p:txBody>
          <a:bodyPr>
            <a:noAutofit/>
          </a:bodyPr>
          <a:lstStyle/>
          <a:p>
            <a:r>
              <a:rPr lang="vi-VN" sz="2800" dirty="0">
                <a:latin typeface="Arial" panose="020B0604020202020204" pitchFamily="34" charset="0"/>
                <a:cs typeface="Arial" panose="020B0604020202020204" pitchFamily="34" charset="0"/>
              </a:rPr>
              <a:t>Giải quyết được bài toán nhằm cung cấp một giải pháp trong việc phát hiện khuôn mặt nói chung và trang điểm ảo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vi-VN" sz="2800" dirty="0">
                <a:latin typeface="Arial" panose="020B0604020202020204" pitchFamily="34" charset="0"/>
                <a:cs typeface="Arial" panose="020B0604020202020204" pitchFamily="34" charset="0"/>
              </a:rPr>
              <a:t> nói riêng. </a:t>
            </a:r>
          </a:p>
          <a:p>
            <a:r>
              <a:rPr lang="vi-VN" sz="2800" dirty="0">
                <a:latin typeface="Arial" panose="020B0604020202020204" pitchFamily="34" charset="0"/>
                <a:cs typeface="Arial" panose="020B0604020202020204" pitchFamily="34" charset="0"/>
              </a:rPr>
              <a:t>Phục vụ cho nhu cầu trang điểm của cá nhân cũng như cung cấp thêm tiện ích cho các cửa hàng bán đồ trang điểm,mỹ phẩm,.v.v... </a:t>
            </a:r>
          </a:p>
          <a:p>
            <a:r>
              <a:rPr lang="en-US" sz="2800" dirty="0" err="1">
                <a:latin typeface="Arial" panose="020B0604020202020204" pitchFamily="34" charset="0"/>
                <a:cs typeface="Arial" panose="020B0604020202020204" pitchFamily="34" charset="0"/>
              </a:rPr>
              <a:t>Làm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tốn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nay.</a:t>
            </a:r>
          </a:p>
        </p:txBody>
      </p:sp>
      <p:sp>
        <p:nvSpPr>
          <p:cNvPr id="4" name="Slide Number Placeholder 3">
            <a:extLst>
              <a:ext uri="{FF2B5EF4-FFF2-40B4-BE49-F238E27FC236}">
                <a16:creationId xmlns:a16="http://schemas.microsoft.com/office/drawing/2014/main" id="{803D6888-77E0-4DE6-B676-EC6C8EC39DF1}"/>
              </a:ext>
            </a:extLst>
          </p:cNvPr>
          <p:cNvSpPr>
            <a:spLocks noGrp="1"/>
          </p:cNvSpPr>
          <p:nvPr>
            <p:ph type="sldNum" sz="quarter" idx="12"/>
          </p:nvPr>
        </p:nvSpPr>
        <p:spPr/>
        <p:txBody>
          <a:bodyPr/>
          <a:lstStyle/>
          <a:p>
            <a:fld id="{AD4E009D-2672-4713-8131-A369601E2E73}" type="slidenum">
              <a:rPr lang="en-US" smtClean="0"/>
              <a:t>6</a:t>
            </a:fld>
            <a:endParaRPr lang="en-US"/>
          </a:p>
        </p:txBody>
      </p:sp>
    </p:spTree>
    <p:extLst>
      <p:ext uri="{BB962C8B-B14F-4D97-AF65-F5344CB8AC3E}">
        <p14:creationId xmlns:p14="http://schemas.microsoft.com/office/powerpoint/2010/main" val="140255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1266-C2D4-4EA4-BE08-631AEA7AD5C5}"/>
              </a:ext>
            </a:extLst>
          </p:cNvPr>
          <p:cNvSpPr>
            <a:spLocks noGrp="1"/>
          </p:cNvSpPr>
          <p:nvPr>
            <p:ph type="title"/>
          </p:nvPr>
        </p:nvSpPr>
        <p:spPr>
          <a:xfrm>
            <a:off x="2175674" y="513108"/>
            <a:ext cx="8911687" cy="867339"/>
          </a:xfrm>
        </p:spPr>
        <p:txBody>
          <a:bodyPr>
            <a:normAutofit/>
          </a:bodyPr>
          <a:lstStyle/>
          <a:p>
            <a:r>
              <a:rPr lang="vi-VN" sz="4800" b="1" dirty="0">
                <a:latin typeface="Arial" panose="020B0604020202020204" pitchFamily="34" charset="0"/>
                <a:cs typeface="Arial" panose="020B0604020202020204" pitchFamily="34" charset="0"/>
              </a:rPr>
              <a:t>Các công việc cần giải quyết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1A61098-BBE7-4EF7-A4EB-D4CD15EFFB48}"/>
              </a:ext>
            </a:extLst>
          </p:cNvPr>
          <p:cNvSpPr>
            <a:spLocks noGrp="1"/>
          </p:cNvSpPr>
          <p:nvPr>
            <p:ph idx="1"/>
          </p:nvPr>
        </p:nvSpPr>
        <p:spPr/>
        <p:txBody>
          <a:bodyPr>
            <a:normAutofit/>
          </a:bodyPr>
          <a:lstStyle/>
          <a:p>
            <a:r>
              <a:rPr lang="vi-VN" sz="2800" dirty="0">
                <a:latin typeface="Arial" panose="020B0604020202020204" pitchFamily="34" charset="0"/>
                <a:cs typeface="Arial" panose="020B0604020202020204" pitchFamily="34" charset="0"/>
              </a:rPr>
              <a:t>Phát hiện và khoanh vùng khuôn mặt </a:t>
            </a:r>
          </a:p>
          <a:p>
            <a:r>
              <a:rPr lang="en-US" sz="2800" dirty="0" err="1">
                <a:latin typeface="Arial" panose="020B0604020202020204" pitchFamily="34" charset="0"/>
                <a:cs typeface="Arial" panose="020B0604020202020204" pitchFamily="34" charset="0"/>
              </a:rPr>
              <a:t>Xác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định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phân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cần</a:t>
            </a:r>
            <a:r>
              <a:rPr lang="en-US" sz="2800" dirty="0">
                <a:latin typeface="Arial" panose="020B0604020202020204" pitchFamily="34" charset="0"/>
                <a:cs typeface="Arial" panose="020B0604020202020204" pitchFamily="34" charset="0"/>
              </a:rPr>
              <a:t> makeup</a:t>
            </a:r>
          </a:p>
          <a:p>
            <a:r>
              <a:rPr lang="en-US" sz="2800" dirty="0" err="1">
                <a:latin typeface="Arial" panose="020B0604020202020204" pitchFamily="34" charset="0"/>
                <a:cs typeface="Arial" panose="020B0604020202020204" pitchFamily="34" charset="0"/>
              </a:rPr>
              <a:t>Tiến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hành</a:t>
            </a:r>
            <a:r>
              <a:rPr lang="en-US" sz="2800" dirty="0">
                <a:latin typeface="Arial" panose="020B0604020202020204" pitchFamily="34" charset="0"/>
                <a:cs typeface="Arial" panose="020B0604020202020204" pitchFamily="34" charset="0"/>
              </a:rPr>
              <a:t> makeup</a:t>
            </a:r>
          </a:p>
        </p:txBody>
      </p:sp>
      <p:sp>
        <p:nvSpPr>
          <p:cNvPr id="4" name="Slide Number Placeholder 3">
            <a:extLst>
              <a:ext uri="{FF2B5EF4-FFF2-40B4-BE49-F238E27FC236}">
                <a16:creationId xmlns:a16="http://schemas.microsoft.com/office/drawing/2014/main" id="{BC08C6D6-005C-488A-97F3-026C5E4A2558}"/>
              </a:ext>
            </a:extLst>
          </p:cNvPr>
          <p:cNvSpPr>
            <a:spLocks noGrp="1"/>
          </p:cNvSpPr>
          <p:nvPr>
            <p:ph type="sldNum" sz="quarter" idx="12"/>
          </p:nvPr>
        </p:nvSpPr>
        <p:spPr/>
        <p:txBody>
          <a:bodyPr/>
          <a:lstStyle/>
          <a:p>
            <a:fld id="{AD4E009D-2672-4713-8131-A369601E2E73}" type="slidenum">
              <a:rPr lang="en-US" smtClean="0"/>
              <a:t>7</a:t>
            </a:fld>
            <a:endParaRPr lang="en-US"/>
          </a:p>
        </p:txBody>
      </p:sp>
    </p:spTree>
    <p:extLst>
      <p:ext uri="{BB962C8B-B14F-4D97-AF65-F5344CB8AC3E}">
        <p14:creationId xmlns:p14="http://schemas.microsoft.com/office/powerpoint/2010/main" val="9271996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C08C-7253-4E1D-93D0-CA9F9EF1F32A}"/>
              </a:ext>
            </a:extLst>
          </p:cNvPr>
          <p:cNvSpPr>
            <a:spLocks noGrp="1"/>
          </p:cNvSpPr>
          <p:nvPr>
            <p:ph type="title"/>
          </p:nvPr>
        </p:nvSpPr>
        <p:spPr>
          <a:xfrm>
            <a:off x="1708713" y="591840"/>
            <a:ext cx="8774574"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274CF75-7E99-4D62-A4DA-DB015E675BB9}"/>
              </a:ext>
            </a:extLst>
          </p:cNvPr>
          <p:cNvSpPr>
            <a:spLocks noGrp="1"/>
          </p:cNvSpPr>
          <p:nvPr>
            <p:ph idx="1"/>
          </p:nvPr>
        </p:nvSpPr>
        <p:spPr>
          <a:xfrm>
            <a:off x="1311579" y="2340718"/>
            <a:ext cx="3121682" cy="3515796"/>
          </a:xfrm>
        </p:spPr>
        <p:txBody>
          <a:bodyPr>
            <a:noAutofit/>
          </a:bodyPr>
          <a:lstStyle/>
          <a:p>
            <a:r>
              <a:rPr lang="en-US" sz="2400" dirty="0">
                <a:latin typeface="Arial" panose="020B0604020202020204" pitchFamily="34" charset="0"/>
                <a:cs typeface="Arial" panose="020B0604020202020204" pitchFamily="34" charset="0"/>
              </a:rPr>
              <a:t>“</a:t>
            </a:r>
            <a:r>
              <a:rPr lang="en-US" sz="2400" dirty="0" err="1">
                <a:latin typeface="Arial" panose="020B0604020202020204" pitchFamily="34" charset="0"/>
                <a:cs typeface="Arial" panose="020B0604020202020204" pitchFamily="34" charset="0"/>
              </a:rPr>
              <a:t>dlib</a:t>
            </a:r>
            <a:r>
              <a:rPr lang="en-US" sz="2400" dirty="0">
                <a:latin typeface="Arial" panose="020B0604020202020204" pitchFamily="34" charset="0"/>
                <a:cs typeface="Arial" panose="020B0604020202020204" pitchFamily="34" charset="0"/>
              </a:rPr>
              <a:t>” framework </a:t>
            </a:r>
            <a:r>
              <a:rPr lang="en-US" sz="2400" dirty="0" err="1">
                <a:latin typeface="Arial" panose="020B0604020202020204" pitchFamily="34" charset="0"/>
                <a:cs typeface="Arial" panose="020B0604020202020204" pitchFamily="34" charset="0"/>
              </a:rPr>
              <a:t>cung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cấp</a:t>
            </a:r>
            <a:r>
              <a:rPr lang="en-US" sz="2400" dirty="0">
                <a:latin typeface="Arial" panose="020B0604020202020204" pitchFamily="34" charset="0"/>
                <a:cs typeface="Arial" panose="020B0604020202020204" pitchFamily="34" charset="0"/>
              </a:rPr>
              <a:t> 68 </a:t>
            </a:r>
            <a:r>
              <a:rPr lang="en-US" sz="2400" dirty="0" err="1">
                <a:latin typeface="Arial" panose="020B0604020202020204" pitchFamily="34" charset="0"/>
                <a:cs typeface="Arial" panose="020B0604020202020204" pitchFamily="34" charset="0"/>
              </a:rPr>
              <a:t>điểm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đặc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trưng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trên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khuôn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mặt</a:t>
            </a:r>
            <a:endParaRPr lang="en-US" sz="2400" dirty="0">
              <a:latin typeface="Arial" panose="020B0604020202020204" pitchFamily="34" charset="0"/>
              <a:cs typeface="Arial" panose="020B0604020202020204" pitchFamily="34" charset="0"/>
            </a:endParaRPr>
          </a:p>
          <a:p>
            <a:r>
              <a:rPr lang="en-US" sz="2400" dirty="0" err="1">
                <a:latin typeface="Arial" panose="020B0604020202020204" pitchFamily="34" charset="0"/>
                <a:cs typeface="Arial" panose="020B0604020202020204" pitchFamily="34" charset="0"/>
              </a:rPr>
              <a:t>Mở</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rộng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vùng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trán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với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thêm</a:t>
            </a:r>
            <a:r>
              <a:rPr lang="en-US" sz="2400" dirty="0">
                <a:latin typeface="Arial" panose="020B0604020202020204" pitchFamily="34" charset="0"/>
                <a:cs typeface="Arial" panose="020B0604020202020204" pitchFamily="34" charset="0"/>
              </a:rPr>
              <a:t> 11 </a:t>
            </a:r>
            <a:r>
              <a:rPr lang="en-US" sz="2400" dirty="0" err="1">
                <a:latin typeface="Arial" panose="020B0604020202020204" pitchFamily="34" charset="0"/>
                <a:cs typeface="Arial" panose="020B0604020202020204" pitchFamily="34" charset="0"/>
              </a:rPr>
              <a:t>điểm</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trên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lông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mày</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và</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đỉnh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mũi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đến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quan</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sát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được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một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độ</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dốc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lớn</a:t>
            </a:r>
            <a:r>
              <a:rPr lang="en-US" sz="2400" dirty="0">
                <a:latin typeface="Arial" panose="020B0604020202020204" pitchFamily="34" charset="0"/>
                <a:cs typeface="Arial" panose="020B0604020202020204" pitchFamily="34" charset="0"/>
              </a:rPr>
              <a:t>.</a:t>
            </a:r>
          </a:p>
          <a:p>
            <a:pPr marL="0" indent="0">
              <a:buNone/>
            </a:pPr>
            <a:endParaRPr lang="en-US" sz="2400" dirty="0">
              <a:latin typeface="Arial" panose="020B0604020202020204" pitchFamily="34" charset="0"/>
              <a:cs typeface="Arial" panose="020B0604020202020204" pitchFamily="34" charset="0"/>
            </a:endParaRPr>
          </a:p>
        </p:txBody>
      </p:sp>
      <p:pic>
        <p:nvPicPr>
          <p:cNvPr id="1026" name="Picture 2" descr="Facial landmark với Dlib | Thor Pham Blog">
            <a:extLst>
              <a:ext uri="{FF2B5EF4-FFF2-40B4-BE49-F238E27FC236}">
                <a16:creationId xmlns:a16="http://schemas.microsoft.com/office/drawing/2014/main" id="{F70C4677-4A44-41E7-96AC-8AE8C3C495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4433261" y="2347996"/>
            <a:ext cx="3556855" cy="4152031"/>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71EB6D9-1E37-448D-91ED-5F8D6252214C}"/>
              </a:ext>
            </a:extLst>
          </p:cNvPr>
          <p:cNvSpPr>
            <a:spLocks noGrp="1"/>
          </p:cNvSpPr>
          <p:nvPr>
            <p:ph type="sldNum" sz="quarter" idx="12"/>
          </p:nvPr>
        </p:nvSpPr>
        <p:spPr/>
        <p:txBody>
          <a:bodyPr/>
          <a:lstStyle/>
          <a:p>
            <a:fld id="{AD4E009D-2672-4713-8131-A369601E2E73}" type="slidenum">
              <a:rPr lang="en-US" smtClean="0"/>
              <a:t>8</a:t>
            </a:fld>
            <a:endParaRPr lang="en-US"/>
          </a:p>
        </p:txBody>
      </p:sp>
      <p:pic>
        <p:nvPicPr>
          <p:cNvPr id="7" name="Picture 6">
            <a:extLst>
              <a:ext uri="{FF2B5EF4-FFF2-40B4-BE49-F238E27FC236}">
                <a16:creationId xmlns:a16="http://schemas.microsoft.com/office/drawing/2014/main" id="{418BB747-E036-491F-ABE8-087D27C0F492}"/>
              </a:ext>
            </a:extLst>
          </p:cNvPr>
          <p:cNvPicPr>
            <a:picLocks noChangeAspect="1"/>
          </p:cNvPicPr>
          <p:nvPr/>
        </p:nvPicPr>
        <p:blipFill>
          <a:blip r:embed="rId3"/>
          <a:stretch>
            <a:fillRect/>
          </a:stretch>
        </p:blipFill>
        <p:spPr>
          <a:xfrm>
            <a:off x="8186768" y="2340717"/>
            <a:ext cx="3395632" cy="4152031"/>
          </a:xfrm>
          <a:prstGeom prst="rect">
            <a:avLst/>
          </a:prstGeom>
        </p:spPr>
      </p:pic>
    </p:spTree>
    <p:extLst>
      <p:ext uri="{BB962C8B-B14F-4D97-AF65-F5344CB8AC3E}">
        <p14:creationId xmlns:p14="http://schemas.microsoft.com/office/powerpoint/2010/main" val="37225423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48F1A9C-3B36-4610-82D7-1AAA0A923884}"/>
              </a:ext>
            </a:extLst>
          </p:cNvPr>
          <p:cNvSpPr>
            <a:spLocks noGrp="1"/>
          </p:cNvSpPr>
          <p:nvPr>
            <p:ph type="title"/>
          </p:nvPr>
        </p:nvSpPr>
        <p:spPr>
          <a:xfrm>
            <a:off x="1741176" y="556329"/>
            <a:ext cx="8468143"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32B5CF5-46EC-4D2E-A311-AEB8354BCBE6}"/>
              </a:ext>
            </a:extLst>
          </p:cNvPr>
          <p:cNvSpPr>
            <a:spLocks noGrp="1"/>
          </p:cNvSpPr>
          <p:nvPr>
            <p:ph idx="1"/>
          </p:nvPr>
        </p:nvSpPr>
        <p:spPr>
          <a:xfrm>
            <a:off x="2425432" y="2564979"/>
            <a:ext cx="4181034" cy="1495425"/>
          </a:xfrm>
        </p:spPr>
        <p:txBody>
          <a:bodyPr>
            <a:noAutofit/>
          </a:bodyPr>
          <a:lstStyle/>
          <a:p>
            <a:r>
              <a:rPr lang="en-US" sz="2800" dirty="0" err="1">
                <a:latin typeface="Arial" panose="020B0604020202020204" pitchFamily="34" charset="0"/>
                <a:cs typeface="Arial" panose="020B0604020202020204" pitchFamily="34" charset="0"/>
              </a:rPr>
              <a:t>Khởi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face detector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HOG)</a:t>
            </a:r>
          </a:p>
          <a:p>
            <a:r>
              <a:rPr lang="en-US" sz="2800" dirty="0">
                <a:latin typeface="Arial" panose="020B0604020202020204" pitchFamily="34" charset="0"/>
                <a:cs typeface="Arial" panose="020B0604020202020204" pitchFamily="34" charset="0"/>
              </a:rPr>
              <a:t>Sau </a:t>
            </a:r>
            <a:r>
              <a:rPr lang="en-US" sz="2800" dirty="0" err="1">
                <a:latin typeface="Arial" panose="020B0604020202020204" pitchFamily="34" charset="0"/>
                <a:cs typeface="Arial" panose="020B0604020202020204" pitchFamily="34" charset="0"/>
              </a:rPr>
              <a:t>đó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facial landmark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đoán</a:t>
            </a: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908158E-80FA-440F-8F1E-497CB90246A2}"/>
              </a:ext>
            </a:extLst>
          </p:cNvPr>
          <p:cNvPicPr>
            <a:picLocks noChangeAspect="1"/>
          </p:cNvPicPr>
          <p:nvPr/>
        </p:nvPicPr>
        <p:blipFill>
          <a:blip r:embed="rId2"/>
          <a:stretch>
            <a:fillRect/>
          </a:stretch>
        </p:blipFill>
        <p:spPr>
          <a:xfrm>
            <a:off x="7835585" y="1561846"/>
            <a:ext cx="3673627" cy="4528235"/>
          </a:xfrm>
          <a:prstGeom prst="rect">
            <a:avLst/>
          </a:prstGeom>
        </p:spPr>
      </p:pic>
      <p:pic>
        <p:nvPicPr>
          <p:cNvPr id="11" name="Picture 10">
            <a:extLst>
              <a:ext uri="{FF2B5EF4-FFF2-40B4-BE49-F238E27FC236}">
                <a16:creationId xmlns:a16="http://schemas.microsoft.com/office/drawing/2014/main" id="{0790145C-BECA-48D4-86A5-15A08ABBB10F}"/>
              </a:ext>
            </a:extLst>
          </p:cNvPr>
          <p:cNvPicPr>
            <a:picLocks noChangeAspect="1"/>
          </p:cNvPicPr>
          <p:nvPr/>
        </p:nvPicPr>
        <p:blipFill>
          <a:blip r:embed="rId3"/>
          <a:stretch>
            <a:fillRect/>
          </a:stretch>
        </p:blipFill>
        <p:spPr>
          <a:xfrm>
            <a:off x="1741176" y="5214400"/>
            <a:ext cx="5581240" cy="485063"/>
          </a:xfrm>
          <a:prstGeom prst="rect">
            <a:avLst/>
          </a:prstGeom>
        </p:spPr>
      </p:pic>
      <p:sp>
        <p:nvSpPr>
          <p:cNvPr id="12" name="TextBox 11">
            <a:extLst>
              <a:ext uri="{FF2B5EF4-FFF2-40B4-BE49-F238E27FC236}">
                <a16:creationId xmlns:a16="http://schemas.microsoft.com/office/drawing/2014/main" id="{1135A918-2DE5-43F4-9C50-AC13F24CE743}"/>
              </a:ext>
            </a:extLst>
          </p:cNvPr>
          <p:cNvSpPr txBox="1"/>
          <p:nvPr/>
        </p:nvSpPr>
        <p:spPr>
          <a:xfrm>
            <a:off x="8701486" y="6207547"/>
            <a:ext cx="1932498" cy="369332"/>
          </a:xfrm>
          <a:prstGeom prst="rect">
            <a:avLst/>
          </a:prstGeom>
          <a:noFill/>
        </p:spPr>
        <p:txBody>
          <a:bodyPr wrap="square" rtlCol="0">
            <a:spAutoFit/>
          </a:bodyPr>
          <a:lstStyle/>
          <a:p>
            <a:r>
              <a:rPr lang="en-US" dirty="0"/>
              <a:t>Points from DLIB</a:t>
            </a:r>
          </a:p>
        </p:txBody>
      </p:sp>
      <p:sp>
        <p:nvSpPr>
          <p:cNvPr id="2" name="Slide Number Placeholder 1">
            <a:extLst>
              <a:ext uri="{FF2B5EF4-FFF2-40B4-BE49-F238E27FC236}">
                <a16:creationId xmlns:a16="http://schemas.microsoft.com/office/drawing/2014/main" id="{83E2794A-EC85-4C80-A615-4225BF303978}"/>
              </a:ext>
            </a:extLst>
          </p:cNvPr>
          <p:cNvSpPr>
            <a:spLocks noGrp="1"/>
          </p:cNvSpPr>
          <p:nvPr>
            <p:ph type="sldNum" sz="quarter" idx="12"/>
          </p:nvPr>
        </p:nvSpPr>
        <p:spPr/>
        <p:txBody>
          <a:bodyPr/>
          <a:lstStyle/>
          <a:p>
            <a:fld id="{AD4E009D-2672-4713-8131-A369601E2E73}" type="slidenum">
              <a:rPr lang="en-US" smtClean="0"/>
              <a:t>9</a:t>
            </a:fld>
            <a:endParaRPr lang="en-US"/>
          </a:p>
        </p:txBody>
      </p:sp>
    </p:spTree>
    <p:extLst>
      <p:ext uri="{BB962C8B-B14F-4D97-AF65-F5344CB8AC3E}">
        <p14:creationId xmlns:p14="http://schemas.microsoft.com/office/powerpoint/2010/main" val="1804289917"/>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795</TotalTime>
  <Words>1431</Words>
  <Application>Microsoft Office PowerPoint</Application>
  <PresentationFormat>Widescreen</PresentationFormat>
  <Paragraphs>113</Paragraphs>
  <Slides>24</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24</vt:i4>
      </vt:variant>
    </vt:vector>
  </HeadingPairs>
  <TitlesOfParts>
    <vt:vector size="31" baseType="lpstr">
      <vt:lpstr>Arial</vt:lpstr>
      <vt:lpstr>Calibri</vt:lpstr>
      <vt:lpstr>Century Gothic</vt:lpstr>
      <vt:lpstr>Courier New</vt:lpstr>
      <vt:lpstr>Wingdings</vt:lpstr>
      <vt:lpstr>Wingdings 3</vt:lpstr>
      <vt:lpstr>Wisp</vt:lpstr>
      <vt:lpstr> NHẬP MÔN THỊ GIÁC MÁY TÍNH CS231 ĐỒ ÁN MÔN HỌC RECOGNIZE AND MAKE UP FACE</vt:lpstr>
      <vt:lpstr>GIỚI THIỆU</vt:lpstr>
      <vt:lpstr>GIỚI THIỆU</vt:lpstr>
      <vt:lpstr>GIỚI THIỆU</vt:lpstr>
      <vt:lpstr>PowerPoint Presentation</vt:lpstr>
      <vt:lpstr>Tầm quan trọng của bài toán</vt:lpstr>
      <vt:lpstr>Các công việc cần giải quyết</vt:lpstr>
      <vt:lpstr>Phát hiện và khoanh vùng khuôn mặt</vt:lpstr>
      <vt:lpstr>Phát hiện và khoanh vùng khuôn mặt</vt:lpstr>
      <vt:lpstr>Facial Alignment (Căn chỉnh khuôn mặt) </vt:lpstr>
      <vt:lpstr>PowerPoint Presentation</vt:lpstr>
      <vt:lpstr>Layer Decomposition and Masking  (Phân rã lớp và mặt nạ)</vt:lpstr>
      <vt:lpstr>PowerPoint Presentation</vt:lpstr>
      <vt:lpstr>Color and Detail Transfer (Chuyển màu và chi tiết)</vt:lpstr>
      <vt:lpstr>PowerPoint Presentation</vt:lpstr>
      <vt:lpstr>Lip makeup (đổi màu son môi)</vt:lpstr>
      <vt:lpstr>PowerPoint Presentation</vt:lpstr>
      <vt:lpstr>Reducing sharp edges</vt:lpstr>
      <vt:lpstr>PowerPoint Presentation</vt:lpstr>
      <vt:lpstr>PowerPoint Presentation</vt:lpstr>
      <vt:lpstr>PowerPoint Presentation</vt:lpstr>
      <vt:lpstr>KẾT LUẬN</vt:lpstr>
      <vt:lpstr>KẾT LUẬN</vt:lpstr>
      <vt:lpstr>Thank you and have a nice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NHẬP MÔN THỊ GIÁC MÁY TÍNH CS231</dc:title>
  <dc:creator>Lê Văn Phước</dc:creator>
  <cp:lastModifiedBy>Lê Văn Phước</cp:lastModifiedBy>
  <cp:revision>48</cp:revision>
  <dcterms:created xsi:type="dcterms:W3CDTF">2021-06-23T19:19:05Z</dcterms:created>
  <dcterms:modified xsi:type="dcterms:W3CDTF">2021-07-13T14:01:15Z</dcterms:modified>
</cp:coreProperties>
</file>

<file path=docProps/thumbnail.jpeg>
</file>